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07200" cy="99393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97">
          <p15:clr>
            <a:srgbClr val="A4A3A4"/>
          </p15:clr>
        </p15:guide>
        <p15:guide id="3" orient="horz" pos="4224">
          <p15:clr>
            <a:srgbClr val="A4A3A4"/>
          </p15:clr>
        </p15:guide>
        <p15:guide id="4" pos="2880">
          <p15:clr>
            <a:srgbClr val="A4A3A4"/>
          </p15:clr>
        </p15:guide>
        <p15:guide id="5" pos="5648">
          <p15:clr>
            <a:srgbClr val="A4A3A4"/>
          </p15:clr>
        </p15:guide>
        <p15:guide id="6" pos="11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66FF33"/>
    <a:srgbClr val="0000CC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FF962FD-1DA1-4D18-9B52-10D1C5C0319C}" v="1" dt="2023-10-27T05:53:14.7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 autoAdjust="0"/>
    <p:restoredTop sz="94575" autoAdjust="0"/>
  </p:normalViewPr>
  <p:slideViewPr>
    <p:cSldViewPr snapToGrid="0">
      <p:cViewPr varScale="1">
        <p:scale>
          <a:sx n="108" d="100"/>
          <a:sy n="108" d="100"/>
        </p:scale>
        <p:origin x="1704" y="96"/>
      </p:cViewPr>
      <p:guideLst>
        <p:guide orient="horz" pos="2160"/>
        <p:guide orient="horz" pos="97"/>
        <p:guide orient="horz" pos="4224"/>
        <p:guide pos="2880"/>
        <p:guide pos="5648"/>
        <p:guide pos="11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丹羽 理絵" userId="cc99ad28-87b0-42ad-88e2-f45beb87c7b1" providerId="ADAL" clId="{9FF962FD-1DA1-4D18-9B52-10D1C5C0319C}"/>
    <pc:docChg chg="modSld">
      <pc:chgData name="丹羽 理絵" userId="cc99ad28-87b0-42ad-88e2-f45beb87c7b1" providerId="ADAL" clId="{9FF962FD-1DA1-4D18-9B52-10D1C5C0319C}" dt="2023-10-27T07:00:48.452" v="29" actId="20577"/>
      <pc:docMkLst>
        <pc:docMk/>
      </pc:docMkLst>
      <pc:sldChg chg="addSp modSp mod">
        <pc:chgData name="丹羽 理絵" userId="cc99ad28-87b0-42ad-88e2-f45beb87c7b1" providerId="ADAL" clId="{9FF962FD-1DA1-4D18-9B52-10D1C5C0319C}" dt="2023-10-27T07:00:48.452" v="29" actId="20577"/>
        <pc:sldMkLst>
          <pc:docMk/>
          <pc:sldMk cId="0" sldId="260"/>
        </pc:sldMkLst>
        <pc:spChg chg="add mod">
          <ac:chgData name="丹羽 理絵" userId="cc99ad28-87b0-42ad-88e2-f45beb87c7b1" providerId="ADAL" clId="{9FF962FD-1DA1-4D18-9B52-10D1C5C0319C}" dt="2023-10-27T05:53:33.051" v="5" actId="14100"/>
          <ac:spMkLst>
            <pc:docMk/>
            <pc:sldMk cId="0" sldId="260"/>
            <ac:spMk id="2" creationId="{78D1BE6A-1561-A664-4141-4863960732A4}"/>
          </ac:spMkLst>
        </pc:spChg>
        <pc:spChg chg="mod">
          <ac:chgData name="丹羽 理絵" userId="cc99ad28-87b0-42ad-88e2-f45beb87c7b1" providerId="ADAL" clId="{9FF962FD-1DA1-4D18-9B52-10D1C5C0319C}" dt="2023-10-27T07:00:48.452" v="29" actId="20577"/>
          <ac:spMkLst>
            <pc:docMk/>
            <pc:sldMk cId="0" sldId="260"/>
            <ac:spMk id="205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00DA12B3-9DFE-49EC-B2C5-7798923C07C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25" y="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5" y="4720985"/>
            <a:ext cx="4991091" cy="4473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a typeface="+mn-ea"/>
              </a:defRPr>
            </a:lvl1pPr>
          </a:lstStyle>
          <a:p>
            <a:pPr>
              <a:defRPr/>
            </a:pPr>
            <a:fld id="{71416996-BC3D-4CAA-BEE2-7F9B45D05D5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3856825" y="9441971"/>
            <a:ext cx="2950375" cy="4973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553" tIns="45777" rIns="91553" bIns="45777" anchor="b"/>
          <a:lstStyle/>
          <a:p>
            <a:pPr algn="r"/>
            <a:fld id="{09CFA36E-54CB-4003-BECA-1FE5331033D0}" type="slidenum">
              <a:rPr kumimoji="0" lang="en-US" altLang="ja-JP" sz="1200"/>
              <a:pPr algn="r"/>
              <a:t>1</a:t>
            </a:fld>
            <a:endParaRPr kumimoji="0" lang="en-US" altLang="ja-JP" sz="120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90B7C4-68CB-42E4-B26B-5E6451F3F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86A998-903A-47EE-B7DC-30883C6282B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B5679-32E1-4ECD-BCB4-1FBC95D58A5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AC1772-BC5E-4B6B-B58F-1D6F5BDC57D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D88643-578A-42FC-8A88-51628F6C0FF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16EC54-C63F-45F7-AF3F-12F5BD92AD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79855-FBBF-4916-A2E1-0223046AF85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C5268-8BE8-481C-93F5-EE193FD551D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2628B3-08BD-42A4-A294-0AE1EAE8D26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97402-B596-45B7-B870-B49AAF48841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FD05E-6B7A-4CBA-9BA0-65CE6FE9317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>
              <a:defRPr/>
            </a:pPr>
            <a:fld id="{84317B4F-1E22-426C-A702-C40756CF331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7800" y="3674533"/>
            <a:ext cx="8788400" cy="2919942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  <a:tabLst>
                <a:tab pos="5556250" algn="l"/>
              </a:tabLst>
              <a:defRPr/>
            </a:pPr>
            <a:r>
              <a:rPr lang="en-US" altLang="ja-JP" sz="4000" b="1" dirty="0">
                <a:solidFill>
                  <a:schemeClr val="bg1"/>
                </a:solidFill>
                <a:latin typeface="Arial" charset="0"/>
                <a:ea typeface="ＭＳ Ｐゴシック" pitchFamily="50" charset="-128"/>
              </a:rPr>
              <a:t>No potential COI to disclose</a:t>
            </a:r>
          </a:p>
        </p:txBody>
      </p:sp>
      <p:sp>
        <p:nvSpPr>
          <p:cNvPr id="2051" name="正方形/長方形 4"/>
          <p:cNvSpPr>
            <a:spLocks noChangeArrowheads="1"/>
          </p:cNvSpPr>
          <p:nvPr/>
        </p:nvSpPr>
        <p:spPr bwMode="auto">
          <a:xfrm>
            <a:off x="177800" y="153988"/>
            <a:ext cx="8788400" cy="655161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kumimoji="0" lang="ja-JP" altLang="en-US"/>
          </a:p>
        </p:txBody>
      </p:sp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485775" y="509588"/>
            <a:ext cx="8237538" cy="2233612"/>
          </a:xfrm>
          <a:prstGeom prst="rect">
            <a:avLst/>
          </a:prstGeom>
          <a:solidFill>
            <a:srgbClr val="333399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kumimoji="0" lang="en-US" altLang="ja-JP" sz="3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Japan Society for Endoscopic Surgery</a:t>
            </a:r>
            <a:br>
              <a:rPr kumimoji="0"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Disclosure of COI</a:t>
            </a:r>
            <a:br>
              <a:rPr kumimoji="0" lang="en-US" altLang="ja-JP" sz="4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ja-JP" altLang="en-US" sz="16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br>
              <a:rPr kumimoji="0" lang="en-US" altLang="ja-JP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kumimoji="0" lang="en-US" altLang="ja-JP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Name of Speaker: ---- -----</a:t>
            </a:r>
            <a:endParaRPr kumimoji="0" lang="en-US" altLang="ja-JP" sz="2800" dirty="0">
              <a:solidFill>
                <a:srgbClr val="FFFF1F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1116</TotalTime>
  <Words>24</Words>
  <PresentationFormat>画面に合わせる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Times New Roman</vt:lpstr>
      <vt:lpstr>Default Design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2019-11-27T10:25:21Z</cp:lastPrinted>
  <dcterms:created xsi:type="dcterms:W3CDTF">2000-09-04T17:39:07Z</dcterms:created>
  <dcterms:modified xsi:type="dcterms:W3CDTF">2024-01-30T02:11:34Z</dcterms:modified>
</cp:coreProperties>
</file>