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1" r:id="rId3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7">
          <p15:clr>
            <a:srgbClr val="A4A3A4"/>
          </p15:clr>
        </p15:guide>
        <p15:guide id="3" orient="horz" pos="4224">
          <p15:clr>
            <a:srgbClr val="A4A3A4"/>
          </p15:clr>
        </p15:guide>
        <p15:guide id="4" pos="2880">
          <p15:clr>
            <a:srgbClr val="A4A3A4"/>
          </p15:clr>
        </p15:guide>
        <p15:guide id="5" pos="5648">
          <p15:clr>
            <a:srgbClr val="A4A3A4"/>
          </p15:clr>
        </p15:guide>
        <p15:guide id="6" pos="1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66FF33"/>
    <a:srgbClr val="0000CC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2D2BFC-7B17-4344-A3DC-83CE06EE0374}" v="1" dt="2023-10-27T07:01:00.5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67" d="100"/>
          <a:sy n="67" d="100"/>
        </p:scale>
        <p:origin x="672" y="72"/>
      </p:cViewPr>
      <p:guideLst>
        <p:guide orient="horz" pos="2160"/>
        <p:guide orient="horz" pos="97"/>
        <p:guide orient="horz" pos="4224"/>
        <p:guide pos="2880"/>
        <p:guide pos="5648"/>
        <p:guide pos="1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丹羽 理絵" userId="cc99ad28-87b0-42ad-88e2-f45beb87c7b1" providerId="ADAL" clId="{152D2BFC-7B17-4344-A3DC-83CE06EE0374}"/>
    <pc:docChg chg="modSld">
      <pc:chgData name="丹羽 理絵" userId="cc99ad28-87b0-42ad-88e2-f45beb87c7b1" providerId="ADAL" clId="{152D2BFC-7B17-4344-A3DC-83CE06EE0374}" dt="2023-10-27T07:01:08.205" v="26" actId="20577"/>
      <pc:docMkLst>
        <pc:docMk/>
      </pc:docMkLst>
      <pc:sldChg chg="addSp modSp mod">
        <pc:chgData name="丹羽 理絵" userId="cc99ad28-87b0-42ad-88e2-f45beb87c7b1" providerId="ADAL" clId="{152D2BFC-7B17-4344-A3DC-83CE06EE0374}" dt="2023-10-27T07:01:08.205" v="26" actId="20577"/>
        <pc:sldMkLst>
          <pc:docMk/>
          <pc:sldMk cId="0" sldId="262"/>
        </pc:sldMkLst>
        <pc:spChg chg="add mod">
          <ac:chgData name="丹羽 理絵" userId="cc99ad28-87b0-42ad-88e2-f45beb87c7b1" providerId="ADAL" clId="{152D2BFC-7B17-4344-A3DC-83CE06EE0374}" dt="2023-10-27T07:01:00.544" v="0"/>
          <ac:spMkLst>
            <pc:docMk/>
            <pc:sldMk cId="0" sldId="262"/>
            <ac:spMk id="2" creationId="{CA8511B3-7FC9-78BC-B1A3-D6A63181A25E}"/>
          </ac:spMkLst>
        </pc:spChg>
        <pc:spChg chg="mod">
          <ac:chgData name="丹羽 理絵" userId="cc99ad28-87b0-42ad-88e2-f45beb87c7b1" providerId="ADAL" clId="{152D2BFC-7B17-4344-A3DC-83CE06EE0374}" dt="2023-10-27T07:01:08.205" v="26" actId="20577"/>
          <ac:spMkLst>
            <pc:docMk/>
            <pc:sldMk cId="0" sldId="262"/>
            <ac:spMk id="205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25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25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00DA12B3-9DFE-49EC-B2C5-7798923C07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25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5" y="4720985"/>
            <a:ext cx="4991091" cy="447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25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71416996-BC3D-4CAA-BEE2-7F9B45D05D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6825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53" tIns="45777" rIns="91553" bIns="45777" anchor="b"/>
          <a:lstStyle/>
          <a:p>
            <a:pPr algn="r"/>
            <a:fld id="{09CFA36E-54CB-4003-BECA-1FE5331033D0}" type="slidenum">
              <a:rPr kumimoji="0" lang="en-US" altLang="ja-JP" sz="1200"/>
              <a:pPr algn="r"/>
              <a:t>1</a:t>
            </a:fld>
            <a:endParaRPr kumimoji="0" lang="en-US" altLang="ja-JP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72050" cy="3729037"/>
          </a:xfrm>
          <a:ln/>
        </p:spPr>
      </p:sp>
      <p:sp>
        <p:nvSpPr>
          <p:cNvPr id="6147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148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3FB071-664D-4217-B18D-CCF7261352BA}" type="slidenum">
              <a:rPr kumimoji="1" lang="ja-JP" altLang="en-US" sz="1100">
                <a:latin typeface="Calibri" pitchFamily="34" charset="0"/>
              </a:rPr>
              <a:pPr>
                <a:defRPr/>
              </a:pPr>
              <a:t>2</a:t>
            </a:fld>
            <a:endParaRPr kumimoji="1" lang="ja-JP" altLang="en-US" sz="11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0B7C4-68CB-42E4-B26B-5E6451F3F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6A998-903A-47EE-B7DC-30883C6282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B5679-32E1-4ECD-BCB4-1FBC95D58A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C1772-BC5E-4B6B-B58F-1D6F5BDC57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88643-578A-42FC-8A88-51628F6C0F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6EC54-C63F-45F7-AF3F-12F5BD92AD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79855-FBBF-4916-A2E1-0223046AF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C5268-8BE8-481C-93F5-EE193FD551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628B3-08BD-42A4-A294-0AE1EAE8D2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97402-B596-45B7-B870-B49AAF4884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FD05E-6B7A-4CBA-9BA0-65CE6FE931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fld id="{84317B4F-1E22-426C-A702-C40756CF33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7800" y="3043238"/>
            <a:ext cx="8788400" cy="3551237"/>
          </a:xfrm>
        </p:spPr>
        <p:txBody>
          <a:bodyPr/>
          <a:lstStyle/>
          <a:p>
            <a:pPr indent="0" eaLnBrk="1" hangingPunct="1">
              <a:buFontTx/>
              <a:buNone/>
              <a:defRPr/>
            </a:pPr>
            <a:r>
              <a:rPr lang="en-US" altLang="ja-JP" sz="1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*If yes, please specify the name of company and/or organization, your status.</a:t>
            </a: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5556250" algn="l"/>
              </a:tabLst>
              <a:defRPr/>
            </a:pPr>
            <a:r>
              <a:rPr lang="en-US" altLang="ja-JP" sz="24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 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1.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　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Leadership Position/Advisory Role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： 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No / Yes (company name etc.)</a:t>
            </a: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5556250" algn="l"/>
              </a:tabLst>
              <a:defRPr/>
            </a:pP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 2.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　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Stock                                                   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： 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No / Yes (company name etc.)</a:t>
            </a: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5556250" algn="l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 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3.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　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Royalty                                                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： 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No / Yes (company name etc.)</a:t>
            </a: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5556250" algn="l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 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4.  Lecture Fee                                         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： 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No / Yes (company name etc.)</a:t>
            </a: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5556250" algn="l"/>
              </a:tabLst>
              <a:defRPr/>
            </a:pP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 5. 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 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Manuscript Fee                                   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： 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No / Yes (company name etc.)</a:t>
            </a: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5556250" algn="l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 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6.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　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Research Funds                                 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： 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No / Yes (company name etc.)</a:t>
            </a:r>
          </a:p>
          <a:p>
            <a:pPr eaLnBrk="1" hangingPunct="1">
              <a:lnSpc>
                <a:spcPct val="90000"/>
              </a:lnSpc>
              <a:buNone/>
              <a:tabLst>
                <a:tab pos="5556250" algn="l"/>
              </a:tabLst>
              <a:defRPr/>
            </a:pP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 7.  </a:t>
            </a:r>
            <a:r>
              <a:rPr lang="ja-JP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inherit"/>
                <a:cs typeface="Arial" panose="020B0604020202020204" pitchFamily="34" charset="0"/>
              </a:rPr>
              <a:t>Scholarship donation</a:t>
            </a:r>
            <a:r>
              <a:rPr lang="ja-JP" altLang="ja-JP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： 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No / Yes (company name etc.)</a:t>
            </a:r>
          </a:p>
          <a:p>
            <a:pPr eaLnBrk="1" hangingPunct="1">
              <a:lnSpc>
                <a:spcPct val="90000"/>
              </a:lnSpc>
              <a:buNone/>
              <a:tabLst>
                <a:tab pos="5556250" algn="l"/>
              </a:tabLst>
              <a:defRPr/>
            </a:pP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  <a:cs typeface="Arial" panose="020B0604020202020204" pitchFamily="34" charset="0"/>
              </a:rPr>
              <a:t> 8.  Donation Courses                               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： 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No / Yes (company name etc.)</a:t>
            </a:r>
          </a:p>
          <a:p>
            <a:pPr eaLnBrk="1" hangingPunct="1">
              <a:lnSpc>
                <a:spcPct val="90000"/>
              </a:lnSpc>
              <a:buNone/>
              <a:tabLst>
                <a:tab pos="5556250" algn="l"/>
              </a:tabLst>
              <a:defRPr/>
            </a:pP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  <a:cs typeface="Arial" panose="020B0604020202020204" pitchFamily="34" charset="0"/>
              </a:rPr>
              <a:t> 9.  </a:t>
            </a:r>
            <a:r>
              <a:rPr lang="en-US" altLang="ja-JP" sz="2000" b="1">
                <a:solidFill>
                  <a:schemeClr val="bg1"/>
                </a:solidFill>
                <a:latin typeface="Arial" charset="0"/>
                <a:ea typeface="ＭＳ Ｐゴシック" pitchFamily="50" charset="-128"/>
                <a:cs typeface="Arial" panose="020B0604020202020204" pitchFamily="34" charset="0"/>
              </a:rPr>
              <a:t>T</a:t>
            </a:r>
            <a:r>
              <a:rPr lang="en-US" altLang="ja-JP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ravel Fees,</a:t>
            </a:r>
            <a:r>
              <a:rPr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Gifts, </a:t>
            </a:r>
            <a:r>
              <a:rPr lang="en-US" altLang="ja-JP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： </a:t>
            </a: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No / Yes (company name etc.)</a:t>
            </a:r>
          </a:p>
          <a:p>
            <a:pPr eaLnBrk="1" hangingPunct="1">
              <a:lnSpc>
                <a:spcPct val="90000"/>
              </a:lnSpc>
              <a:buNone/>
              <a:tabLst>
                <a:tab pos="5556250" algn="l"/>
              </a:tabLst>
              <a:defRPr/>
            </a:pPr>
            <a:endParaRPr lang="ja-JP" altLang="ja-JP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5556250" algn="l"/>
              </a:tabLst>
              <a:defRPr/>
            </a:pP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pitchFamily="50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5556250" algn="l"/>
              </a:tabLst>
              <a:defRPr/>
            </a:pPr>
            <a:endParaRPr lang="en-US" altLang="ja-JP" sz="2400" b="1" dirty="0">
              <a:solidFill>
                <a:schemeClr val="bg1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177800" y="153988"/>
            <a:ext cx="8788400" cy="6551612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485775" y="509588"/>
            <a:ext cx="8237538" cy="2233612"/>
          </a:xfrm>
          <a:prstGeom prst="rect">
            <a:avLst/>
          </a:prstGeom>
          <a:solidFill>
            <a:srgbClr val="333399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ja-JP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Japan Society for Endoscopic Surgery</a:t>
            </a:r>
            <a:br>
              <a:rPr kumimoji="0" lang="en-US" altLang="ja-JP" sz="4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en-US" altLang="ja-JP" sz="4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Disclosure of COI</a:t>
            </a:r>
            <a:br>
              <a:rPr kumimoji="0" lang="en-US" altLang="ja-JP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1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br>
              <a:rPr kumimoji="0" lang="en-US" altLang="ja-JP" i="1" dirty="0">
                <a:solidFill>
                  <a:srgbClr val="FFFF1F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en-US" altLang="ja-JP" sz="2800" dirty="0">
                <a:solidFill>
                  <a:srgbClr val="FFFF1F"/>
                </a:solidFill>
                <a:latin typeface="HGP創英角ｺﾞｼｯｸUB" pitchFamily="50" charset="-128"/>
                <a:ea typeface="HGP創英角ｺﾞｼｯｸUB" pitchFamily="50" charset="-128"/>
              </a:rPr>
              <a:t> Name </a:t>
            </a:r>
            <a:r>
              <a:rPr kumimoji="0" lang="en-US" altLang="ja-JP" sz="2800">
                <a:solidFill>
                  <a:srgbClr val="FFFF1F"/>
                </a:solidFill>
                <a:latin typeface="HGP創英角ｺﾞｼｯｸUB" pitchFamily="50" charset="-128"/>
                <a:ea typeface="HGP創英角ｺﾞｼｯｸUB" pitchFamily="50" charset="-128"/>
              </a:rPr>
              <a:t>of Speaker: </a:t>
            </a:r>
            <a:r>
              <a:rPr kumimoji="0" lang="en-US" altLang="ja-JP" sz="2800" dirty="0">
                <a:solidFill>
                  <a:srgbClr val="FFFF1F"/>
                </a:solidFill>
                <a:latin typeface="HGP創英角ｺﾞｼｯｸUB" pitchFamily="50" charset="-128"/>
                <a:ea typeface="HGP創英角ｺﾞｼｯｸUB" pitchFamily="50" charset="-128"/>
              </a:rPr>
              <a:t>---- -----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グループ化 2"/>
          <p:cNvGrpSpPr>
            <a:grpSpLocks/>
          </p:cNvGrpSpPr>
          <p:nvPr/>
        </p:nvGrpSpPr>
        <p:grpSpPr bwMode="auto">
          <a:xfrm>
            <a:off x="-11113" y="-6350"/>
            <a:ext cx="9142413" cy="6858000"/>
            <a:chOff x="0" y="0"/>
            <a:chExt cx="10691813" cy="7561263"/>
          </a:xfrm>
        </p:grpSpPr>
        <p:sp>
          <p:nvSpPr>
            <p:cNvPr id="44" name="正方形/長方形 43"/>
            <p:cNvSpPr/>
            <p:nvPr/>
          </p:nvSpPr>
          <p:spPr bwMode="auto">
            <a:xfrm>
              <a:off x="0" y="0"/>
              <a:ext cx="10691813" cy="7561263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9569" tIns="49785" rIns="99569" bIns="49785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dirty="0"/>
            </a:p>
          </p:txBody>
        </p:sp>
        <p:sp>
          <p:nvSpPr>
            <p:cNvPr id="3106" name="テキスト ボックス 45"/>
            <p:cNvSpPr txBox="1">
              <a:spLocks noChangeArrowheads="1"/>
            </p:cNvSpPr>
            <p:nvPr/>
          </p:nvSpPr>
          <p:spPr bwMode="auto">
            <a:xfrm>
              <a:off x="245063" y="95173"/>
              <a:ext cx="4829151" cy="4750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2800" dirty="0">
                  <a:solidFill>
                    <a:schemeClr val="bg1"/>
                  </a:solidFill>
                  <a:latin typeface="HGP創英角ｺﾞｼｯｸUB" pitchFamily="50" charset="-128"/>
                  <a:ea typeface="HGP創英角ｺﾞｼｯｸUB" pitchFamily="50" charset="-128"/>
                  <a:cs typeface="Arial" charset="0"/>
                </a:rPr>
                <a:t>COI Disclosure Information</a:t>
              </a:r>
              <a:endParaRPr lang="ja-JP" altLang="en-US" sz="2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  <a:cs typeface="Arial" charset="0"/>
              </a:endParaRPr>
            </a:p>
          </p:txBody>
        </p:sp>
        <p:sp>
          <p:nvSpPr>
            <p:cNvPr id="3107" name="テキスト ボックス 67"/>
            <p:cNvSpPr txBox="1">
              <a:spLocks noChangeArrowheads="1"/>
            </p:cNvSpPr>
            <p:nvPr/>
          </p:nvSpPr>
          <p:spPr bwMode="auto">
            <a:xfrm>
              <a:off x="459751" y="577848"/>
              <a:ext cx="9868189" cy="237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ja-JP" altLang="en-US" sz="1400" dirty="0">
                  <a:solidFill>
                    <a:srgbClr val="FFFF00"/>
                  </a:solidFill>
                  <a:latin typeface="Arial" charset="0"/>
                  <a:ea typeface="ＭＳ ゴシック" pitchFamily="49" charset="-128"/>
                  <a:cs typeface="Arial" charset="0"/>
                </a:rPr>
                <a:t>　</a:t>
              </a:r>
              <a:r>
                <a:rPr lang="en-US" altLang="ja-JP" sz="1400" dirty="0">
                  <a:solidFill>
                    <a:schemeClr val="bg1"/>
                  </a:solidFill>
                  <a:latin typeface="Arial" charset="0"/>
                  <a:ea typeface="ＭＳ ゴシック" pitchFamily="49" charset="-128"/>
                  <a:cs typeface="Arial" charset="0"/>
                </a:rPr>
                <a:t>* The subjected period is </a:t>
              </a:r>
              <a:r>
                <a:rPr lang="en-US" altLang="ja-JP" sz="1400" b="1" dirty="0">
                  <a:solidFill>
                    <a:schemeClr val="bg1"/>
                  </a:solidFill>
                  <a:latin typeface="Arial" charset="0"/>
                  <a:ea typeface="ＭＳ ゴシック" pitchFamily="49" charset="-128"/>
                  <a:cs typeface="Arial" charset="0"/>
                </a:rPr>
                <a:t>over the past three year </a:t>
              </a:r>
              <a:r>
                <a:rPr lang="en-US" altLang="ja-JP" sz="1400" dirty="0">
                  <a:solidFill>
                    <a:schemeClr val="bg1"/>
                  </a:solidFill>
                  <a:latin typeface="Arial" charset="0"/>
                  <a:ea typeface="ＭＳ ゴシック" pitchFamily="49" charset="-128"/>
                  <a:cs typeface="Arial" charset="0"/>
                </a:rPr>
                <a:t>back from the day when the abstract was submitted</a:t>
              </a:r>
              <a:r>
                <a:rPr lang="en-US" altLang="ja-JP" sz="1300" dirty="0">
                  <a:solidFill>
                    <a:schemeClr val="bg1"/>
                  </a:solidFill>
                  <a:latin typeface="Arial" charset="0"/>
                  <a:ea typeface="ＭＳ ゴシック" pitchFamily="49" charset="-128"/>
                  <a:cs typeface="Arial" charset="0"/>
                </a:rPr>
                <a:t>.</a:t>
              </a:r>
            </a:p>
          </p:txBody>
        </p:sp>
        <p:grpSp>
          <p:nvGrpSpPr>
            <p:cNvPr id="3108" name="グループ化 107"/>
            <p:cNvGrpSpPr>
              <a:grpSpLocks noChangeAspect="1"/>
            </p:cNvGrpSpPr>
            <p:nvPr/>
          </p:nvGrpSpPr>
          <p:grpSpPr bwMode="auto">
            <a:xfrm>
              <a:off x="9792000" y="126016"/>
              <a:ext cx="683257" cy="648081"/>
              <a:chOff x="9359900" y="6300788"/>
              <a:chExt cx="1138238" cy="1079500"/>
            </a:xfrm>
          </p:grpSpPr>
          <p:sp>
            <p:nvSpPr>
              <p:cNvPr id="109" name="Freeform 6"/>
              <p:cNvSpPr>
                <a:spLocks/>
              </p:cNvSpPr>
              <p:nvPr/>
            </p:nvSpPr>
            <p:spPr bwMode="auto">
              <a:xfrm>
                <a:off x="9479506" y="6440738"/>
                <a:ext cx="491758" cy="346938"/>
              </a:xfrm>
              <a:custGeom>
                <a:avLst/>
                <a:gdLst>
                  <a:gd name="T0" fmla="*/ 421 w 741"/>
                  <a:gd name="T1" fmla="*/ 10 h 558"/>
                  <a:gd name="T2" fmla="*/ 0 w 741"/>
                  <a:gd name="T3" fmla="*/ 558 h 558"/>
                  <a:gd name="T4" fmla="*/ 86 w 741"/>
                  <a:gd name="T5" fmla="*/ 374 h 558"/>
                  <a:gd name="T6" fmla="*/ 233 w 741"/>
                  <a:gd name="T7" fmla="*/ 209 h 558"/>
                  <a:gd name="T8" fmla="*/ 679 w 741"/>
                  <a:gd name="T9" fmla="*/ 28 h 558"/>
                  <a:gd name="T10" fmla="*/ 741 w 741"/>
                  <a:gd name="T11" fmla="*/ 33 h 558"/>
                  <a:gd name="T12" fmla="*/ 736 w 741"/>
                  <a:gd name="T13" fmla="*/ 31 h 558"/>
                  <a:gd name="T14" fmla="*/ 421 w 741"/>
                  <a:gd name="T15" fmla="*/ 10 h 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41" h="558">
                    <a:moveTo>
                      <a:pt x="421" y="10"/>
                    </a:moveTo>
                    <a:cubicBezTo>
                      <a:pt x="195" y="98"/>
                      <a:pt x="28" y="306"/>
                      <a:pt x="0" y="558"/>
                    </a:cubicBezTo>
                    <a:cubicBezTo>
                      <a:pt x="21" y="494"/>
                      <a:pt x="49" y="432"/>
                      <a:pt x="86" y="374"/>
                    </a:cubicBezTo>
                    <a:cubicBezTo>
                      <a:pt x="127" y="310"/>
                      <a:pt x="176" y="255"/>
                      <a:pt x="233" y="209"/>
                    </a:cubicBezTo>
                    <a:cubicBezTo>
                      <a:pt x="346" y="94"/>
                      <a:pt x="505" y="24"/>
                      <a:pt x="679" y="28"/>
                    </a:cubicBezTo>
                    <a:cubicBezTo>
                      <a:pt x="700" y="29"/>
                      <a:pt x="720" y="30"/>
                      <a:pt x="741" y="33"/>
                    </a:cubicBezTo>
                    <a:cubicBezTo>
                      <a:pt x="739" y="32"/>
                      <a:pt x="738" y="32"/>
                      <a:pt x="736" y="31"/>
                    </a:cubicBezTo>
                    <a:cubicBezTo>
                      <a:pt x="632" y="3"/>
                      <a:pt x="524" y="0"/>
                      <a:pt x="421" y="10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10" name="Freeform 7"/>
              <p:cNvSpPr>
                <a:spLocks/>
              </p:cNvSpPr>
              <p:nvPr/>
            </p:nvSpPr>
            <p:spPr bwMode="auto">
              <a:xfrm>
                <a:off x="9822808" y="6417415"/>
                <a:ext cx="491756" cy="349853"/>
              </a:xfrm>
              <a:custGeom>
                <a:avLst/>
                <a:gdLst>
                  <a:gd name="T0" fmla="*/ 227 w 745"/>
                  <a:gd name="T1" fmla="*/ 46 h 563"/>
                  <a:gd name="T2" fmla="*/ 401 w 745"/>
                  <a:gd name="T3" fmla="*/ 120 h 563"/>
                  <a:gd name="T4" fmla="*/ 745 w 745"/>
                  <a:gd name="T5" fmla="*/ 563 h 563"/>
                  <a:gd name="T6" fmla="*/ 744 w 745"/>
                  <a:gd name="T7" fmla="*/ 535 h 563"/>
                  <a:gd name="T8" fmla="*/ 654 w 745"/>
                  <a:gd name="T9" fmla="*/ 228 h 563"/>
                  <a:gd name="T10" fmla="*/ 167 w 745"/>
                  <a:gd name="T11" fmla="*/ 2 h 563"/>
                  <a:gd name="T12" fmla="*/ 0 w 745"/>
                  <a:gd name="T13" fmla="*/ 19 h 563"/>
                  <a:gd name="T14" fmla="*/ 227 w 745"/>
                  <a:gd name="T15" fmla="*/ 46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45" h="563">
                    <a:moveTo>
                      <a:pt x="227" y="46"/>
                    </a:moveTo>
                    <a:cubicBezTo>
                      <a:pt x="290" y="63"/>
                      <a:pt x="348" y="88"/>
                      <a:pt x="401" y="120"/>
                    </a:cubicBezTo>
                    <a:cubicBezTo>
                      <a:pt x="579" y="202"/>
                      <a:pt x="710" y="366"/>
                      <a:pt x="745" y="563"/>
                    </a:cubicBezTo>
                    <a:cubicBezTo>
                      <a:pt x="745" y="554"/>
                      <a:pt x="744" y="544"/>
                      <a:pt x="744" y="535"/>
                    </a:cubicBezTo>
                    <a:cubicBezTo>
                      <a:pt x="734" y="426"/>
                      <a:pt x="699" y="322"/>
                      <a:pt x="654" y="228"/>
                    </a:cubicBezTo>
                    <a:cubicBezTo>
                      <a:pt x="534" y="93"/>
                      <a:pt x="361" y="6"/>
                      <a:pt x="167" y="2"/>
                    </a:cubicBezTo>
                    <a:cubicBezTo>
                      <a:pt x="109" y="0"/>
                      <a:pt x="53" y="6"/>
                      <a:pt x="0" y="19"/>
                    </a:cubicBezTo>
                    <a:cubicBezTo>
                      <a:pt x="75" y="18"/>
                      <a:pt x="152" y="26"/>
                      <a:pt x="227" y="46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11" name="Freeform 8"/>
              <p:cNvSpPr>
                <a:spLocks/>
              </p:cNvSpPr>
              <p:nvPr/>
            </p:nvSpPr>
            <p:spPr bwMode="auto">
              <a:xfrm>
                <a:off x="10147553" y="6606919"/>
                <a:ext cx="219591" cy="542272"/>
              </a:xfrm>
              <a:custGeom>
                <a:avLst/>
                <a:gdLst>
                  <a:gd name="T0" fmla="*/ 257 w 333"/>
                  <a:gd name="T1" fmla="*/ 670 h 863"/>
                  <a:gd name="T2" fmla="*/ 330 w 333"/>
                  <a:gd name="T3" fmla="*/ 381 h 863"/>
                  <a:gd name="T4" fmla="*/ 222 w 333"/>
                  <a:gd name="T5" fmla="*/ 0 h 863"/>
                  <a:gd name="T6" fmla="*/ 275 w 333"/>
                  <a:gd name="T7" fmla="*/ 226 h 863"/>
                  <a:gd name="T8" fmla="*/ 256 w 333"/>
                  <a:gd name="T9" fmla="*/ 456 h 863"/>
                  <a:gd name="T10" fmla="*/ 0 w 333"/>
                  <a:gd name="T11" fmla="*/ 863 h 863"/>
                  <a:gd name="T12" fmla="*/ 257 w 333"/>
                  <a:gd name="T13" fmla="*/ 670 h 8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3" h="863">
                    <a:moveTo>
                      <a:pt x="257" y="670"/>
                    </a:moveTo>
                    <a:cubicBezTo>
                      <a:pt x="301" y="583"/>
                      <a:pt x="328" y="485"/>
                      <a:pt x="330" y="381"/>
                    </a:cubicBezTo>
                    <a:cubicBezTo>
                      <a:pt x="333" y="241"/>
                      <a:pt x="293" y="110"/>
                      <a:pt x="222" y="0"/>
                    </a:cubicBezTo>
                    <a:cubicBezTo>
                      <a:pt x="249" y="72"/>
                      <a:pt x="269" y="147"/>
                      <a:pt x="275" y="226"/>
                    </a:cubicBezTo>
                    <a:cubicBezTo>
                      <a:pt x="282" y="305"/>
                      <a:pt x="276" y="382"/>
                      <a:pt x="256" y="456"/>
                    </a:cubicBezTo>
                    <a:cubicBezTo>
                      <a:pt x="230" y="625"/>
                      <a:pt x="135" y="771"/>
                      <a:pt x="0" y="863"/>
                    </a:cubicBezTo>
                    <a:cubicBezTo>
                      <a:pt x="99" y="815"/>
                      <a:pt x="185" y="745"/>
                      <a:pt x="257" y="670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12" name="Freeform 9"/>
              <p:cNvSpPr>
                <a:spLocks/>
              </p:cNvSpPr>
              <p:nvPr/>
            </p:nvSpPr>
            <p:spPr bwMode="auto">
              <a:xfrm>
                <a:off x="9476414" y="6662312"/>
                <a:ext cx="238145" cy="545188"/>
              </a:xfrm>
              <a:custGeom>
                <a:avLst/>
                <a:gdLst>
                  <a:gd name="T0" fmla="*/ 357 w 357"/>
                  <a:gd name="T1" fmla="*/ 873 h 873"/>
                  <a:gd name="T2" fmla="*/ 232 w 357"/>
                  <a:gd name="T3" fmla="*/ 749 h 873"/>
                  <a:gd name="T4" fmla="*/ 106 w 357"/>
                  <a:gd name="T5" fmla="*/ 500 h 873"/>
                  <a:gd name="T6" fmla="*/ 64 w 357"/>
                  <a:gd name="T7" fmla="*/ 264 h 873"/>
                  <a:gd name="T8" fmla="*/ 131 w 357"/>
                  <a:gd name="T9" fmla="*/ 0 h 873"/>
                  <a:gd name="T10" fmla="*/ 110 w 357"/>
                  <a:gd name="T11" fmla="*/ 32 h 873"/>
                  <a:gd name="T12" fmla="*/ 0 w 357"/>
                  <a:gd name="T13" fmla="*/ 306 h 873"/>
                  <a:gd name="T14" fmla="*/ 357 w 357"/>
                  <a:gd name="T15" fmla="*/ 873 h 8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7" h="873">
                    <a:moveTo>
                      <a:pt x="357" y="873"/>
                    </a:moveTo>
                    <a:cubicBezTo>
                      <a:pt x="311" y="836"/>
                      <a:pt x="269" y="795"/>
                      <a:pt x="232" y="749"/>
                    </a:cubicBezTo>
                    <a:cubicBezTo>
                      <a:pt x="172" y="674"/>
                      <a:pt x="130" y="591"/>
                      <a:pt x="106" y="500"/>
                    </a:cubicBezTo>
                    <a:cubicBezTo>
                      <a:pt x="77" y="427"/>
                      <a:pt x="62" y="348"/>
                      <a:pt x="64" y="264"/>
                    </a:cubicBezTo>
                    <a:cubicBezTo>
                      <a:pt x="66" y="169"/>
                      <a:pt x="90" y="80"/>
                      <a:pt x="131" y="0"/>
                    </a:cubicBezTo>
                    <a:cubicBezTo>
                      <a:pt x="124" y="11"/>
                      <a:pt x="117" y="21"/>
                      <a:pt x="110" y="32"/>
                    </a:cubicBezTo>
                    <a:cubicBezTo>
                      <a:pt x="56" y="117"/>
                      <a:pt x="21" y="212"/>
                      <a:pt x="0" y="306"/>
                    </a:cubicBezTo>
                    <a:cubicBezTo>
                      <a:pt x="9" y="551"/>
                      <a:pt x="151" y="764"/>
                      <a:pt x="357" y="873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13" name="Freeform 10"/>
              <p:cNvSpPr>
                <a:spLocks/>
              </p:cNvSpPr>
              <p:nvPr/>
            </p:nvSpPr>
            <p:spPr bwMode="auto">
              <a:xfrm>
                <a:off x="9609404" y="7070473"/>
                <a:ext cx="680418" cy="189504"/>
              </a:xfrm>
              <a:custGeom>
                <a:avLst/>
                <a:gdLst>
                  <a:gd name="T0" fmla="*/ 458 w 1024"/>
                  <a:gd name="T1" fmla="*/ 293 h 298"/>
                  <a:gd name="T2" fmla="*/ 1024 w 1024"/>
                  <a:gd name="T3" fmla="*/ 5 h 298"/>
                  <a:gd name="T4" fmla="*/ 789 w 1024"/>
                  <a:gd name="T5" fmla="*/ 158 h 298"/>
                  <a:gd name="T6" fmla="*/ 639 w 1024"/>
                  <a:gd name="T7" fmla="*/ 203 h 298"/>
                  <a:gd name="T8" fmla="*/ 458 w 1024"/>
                  <a:gd name="T9" fmla="*/ 226 h 298"/>
                  <a:gd name="T10" fmla="*/ 0 w 1024"/>
                  <a:gd name="T11" fmla="*/ 0 h 298"/>
                  <a:gd name="T12" fmla="*/ 54 w 1024"/>
                  <a:gd name="T13" fmla="*/ 77 h 298"/>
                  <a:gd name="T14" fmla="*/ 262 w 1024"/>
                  <a:gd name="T15" fmla="*/ 259 h 298"/>
                  <a:gd name="T16" fmla="*/ 458 w 1024"/>
                  <a:gd name="T17" fmla="*/ 293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24" h="298">
                    <a:moveTo>
                      <a:pt x="458" y="293"/>
                    </a:moveTo>
                    <a:cubicBezTo>
                      <a:pt x="691" y="298"/>
                      <a:pt x="900" y="184"/>
                      <a:pt x="1024" y="5"/>
                    </a:cubicBezTo>
                    <a:cubicBezTo>
                      <a:pt x="955" y="66"/>
                      <a:pt x="877" y="121"/>
                      <a:pt x="789" y="158"/>
                    </a:cubicBezTo>
                    <a:cubicBezTo>
                      <a:pt x="740" y="179"/>
                      <a:pt x="690" y="194"/>
                      <a:pt x="639" y="203"/>
                    </a:cubicBezTo>
                    <a:cubicBezTo>
                      <a:pt x="581" y="219"/>
                      <a:pt x="521" y="227"/>
                      <a:pt x="458" y="226"/>
                    </a:cubicBezTo>
                    <a:cubicBezTo>
                      <a:pt x="273" y="222"/>
                      <a:pt x="108" y="134"/>
                      <a:pt x="0" y="0"/>
                    </a:cubicBezTo>
                    <a:cubicBezTo>
                      <a:pt x="16" y="27"/>
                      <a:pt x="34" y="52"/>
                      <a:pt x="54" y="77"/>
                    </a:cubicBezTo>
                    <a:cubicBezTo>
                      <a:pt x="113" y="150"/>
                      <a:pt x="185" y="210"/>
                      <a:pt x="262" y="259"/>
                    </a:cubicBezTo>
                    <a:cubicBezTo>
                      <a:pt x="324" y="280"/>
                      <a:pt x="389" y="292"/>
                      <a:pt x="458" y="293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14" name="Freeform 11"/>
              <p:cNvSpPr>
                <a:spLocks/>
              </p:cNvSpPr>
              <p:nvPr/>
            </p:nvSpPr>
            <p:spPr bwMode="auto">
              <a:xfrm>
                <a:off x="10193946" y="6586510"/>
                <a:ext cx="89691" cy="131196"/>
              </a:xfrm>
              <a:custGeom>
                <a:avLst/>
                <a:gdLst>
                  <a:gd name="T0" fmla="*/ 135 w 135"/>
                  <a:gd name="T1" fmla="*/ 205 h 205"/>
                  <a:gd name="T2" fmla="*/ 10 w 135"/>
                  <a:gd name="T3" fmla="*/ 0 h 205"/>
                  <a:gd name="T4" fmla="*/ 8 w 135"/>
                  <a:gd name="T5" fmla="*/ 86 h 205"/>
                  <a:gd name="T6" fmla="*/ 135 w 135"/>
                  <a:gd name="T7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5" h="205">
                    <a:moveTo>
                      <a:pt x="135" y="205"/>
                    </a:moveTo>
                    <a:cubicBezTo>
                      <a:pt x="108" y="128"/>
                      <a:pt x="65" y="58"/>
                      <a:pt x="10" y="0"/>
                    </a:cubicBezTo>
                    <a:cubicBezTo>
                      <a:pt x="1" y="28"/>
                      <a:pt x="0" y="58"/>
                      <a:pt x="8" y="86"/>
                    </a:cubicBezTo>
                    <a:cubicBezTo>
                      <a:pt x="23" y="144"/>
                      <a:pt x="72" y="186"/>
                      <a:pt x="135" y="205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15" name="Freeform 12"/>
              <p:cNvSpPr>
                <a:spLocks/>
              </p:cNvSpPr>
              <p:nvPr/>
            </p:nvSpPr>
            <p:spPr bwMode="auto">
              <a:xfrm>
                <a:off x="9958892" y="6475723"/>
                <a:ext cx="213403" cy="215742"/>
              </a:xfrm>
              <a:custGeom>
                <a:avLst/>
                <a:gdLst>
                  <a:gd name="T0" fmla="*/ 1 w 324"/>
                  <a:gd name="T1" fmla="*/ 88 h 344"/>
                  <a:gd name="T2" fmla="*/ 106 w 324"/>
                  <a:gd name="T3" fmla="*/ 323 h 344"/>
                  <a:gd name="T4" fmla="*/ 141 w 324"/>
                  <a:gd name="T5" fmla="*/ 341 h 344"/>
                  <a:gd name="T6" fmla="*/ 176 w 324"/>
                  <a:gd name="T7" fmla="*/ 341 h 344"/>
                  <a:gd name="T8" fmla="*/ 258 w 324"/>
                  <a:gd name="T9" fmla="*/ 285 h 344"/>
                  <a:gd name="T10" fmla="*/ 321 w 324"/>
                  <a:gd name="T11" fmla="*/ 149 h 344"/>
                  <a:gd name="T12" fmla="*/ 324 w 324"/>
                  <a:gd name="T13" fmla="*/ 138 h 344"/>
                  <a:gd name="T14" fmla="*/ 6 w 324"/>
                  <a:gd name="T15" fmla="*/ 0 h 344"/>
                  <a:gd name="T16" fmla="*/ 1 w 324"/>
                  <a:gd name="T17" fmla="*/ 88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4" h="344">
                    <a:moveTo>
                      <a:pt x="1" y="88"/>
                    </a:moveTo>
                    <a:cubicBezTo>
                      <a:pt x="7" y="195"/>
                      <a:pt x="50" y="286"/>
                      <a:pt x="106" y="323"/>
                    </a:cubicBezTo>
                    <a:cubicBezTo>
                      <a:pt x="117" y="332"/>
                      <a:pt x="128" y="338"/>
                      <a:pt x="141" y="341"/>
                    </a:cubicBezTo>
                    <a:cubicBezTo>
                      <a:pt x="153" y="344"/>
                      <a:pt x="164" y="344"/>
                      <a:pt x="176" y="341"/>
                    </a:cubicBezTo>
                    <a:cubicBezTo>
                      <a:pt x="208" y="337"/>
                      <a:pt x="236" y="317"/>
                      <a:pt x="258" y="285"/>
                    </a:cubicBezTo>
                    <a:cubicBezTo>
                      <a:pt x="286" y="251"/>
                      <a:pt x="309" y="204"/>
                      <a:pt x="321" y="149"/>
                    </a:cubicBezTo>
                    <a:cubicBezTo>
                      <a:pt x="322" y="146"/>
                      <a:pt x="323" y="142"/>
                      <a:pt x="324" y="138"/>
                    </a:cubicBezTo>
                    <a:cubicBezTo>
                      <a:pt x="237" y="62"/>
                      <a:pt x="127" y="13"/>
                      <a:pt x="6" y="0"/>
                    </a:cubicBezTo>
                    <a:cubicBezTo>
                      <a:pt x="2" y="28"/>
                      <a:pt x="0" y="57"/>
                      <a:pt x="1" y="88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16" name="Freeform 13"/>
              <p:cNvSpPr>
                <a:spLocks/>
              </p:cNvSpPr>
              <p:nvPr/>
            </p:nvSpPr>
            <p:spPr bwMode="auto">
              <a:xfrm>
                <a:off x="9770230" y="6700213"/>
                <a:ext cx="535057" cy="411076"/>
              </a:xfrm>
              <a:custGeom>
                <a:avLst/>
                <a:gdLst>
                  <a:gd name="T0" fmla="*/ 361 w 806"/>
                  <a:gd name="T1" fmla="*/ 62 h 654"/>
                  <a:gd name="T2" fmla="*/ 52 w 806"/>
                  <a:gd name="T3" fmla="*/ 465 h 654"/>
                  <a:gd name="T4" fmla="*/ 548 w 806"/>
                  <a:gd name="T5" fmla="*/ 572 h 654"/>
                  <a:gd name="T6" fmla="*/ 756 w 806"/>
                  <a:gd name="T7" fmla="*/ 447 h 654"/>
                  <a:gd name="T8" fmla="*/ 806 w 806"/>
                  <a:gd name="T9" fmla="*/ 212 h 654"/>
                  <a:gd name="T10" fmla="*/ 792 w 806"/>
                  <a:gd name="T11" fmla="*/ 84 h 654"/>
                  <a:gd name="T12" fmla="*/ 361 w 806"/>
                  <a:gd name="T13" fmla="*/ 62 h 6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06" h="654">
                    <a:moveTo>
                      <a:pt x="361" y="62"/>
                    </a:moveTo>
                    <a:cubicBezTo>
                      <a:pt x="139" y="144"/>
                      <a:pt x="0" y="324"/>
                      <a:pt x="52" y="465"/>
                    </a:cubicBezTo>
                    <a:cubicBezTo>
                      <a:pt x="104" y="606"/>
                      <a:pt x="326" y="654"/>
                      <a:pt x="548" y="572"/>
                    </a:cubicBezTo>
                    <a:cubicBezTo>
                      <a:pt x="631" y="542"/>
                      <a:pt x="702" y="498"/>
                      <a:pt x="756" y="447"/>
                    </a:cubicBezTo>
                    <a:cubicBezTo>
                      <a:pt x="788" y="376"/>
                      <a:pt x="806" y="296"/>
                      <a:pt x="806" y="212"/>
                    </a:cubicBezTo>
                    <a:cubicBezTo>
                      <a:pt x="806" y="168"/>
                      <a:pt x="801" y="125"/>
                      <a:pt x="792" y="84"/>
                    </a:cubicBezTo>
                    <a:cubicBezTo>
                      <a:pt x="698" y="13"/>
                      <a:pt x="529" y="0"/>
                      <a:pt x="361" y="62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17" name="Freeform 14"/>
              <p:cNvSpPr>
                <a:spLocks/>
              </p:cNvSpPr>
              <p:nvPr/>
            </p:nvSpPr>
            <p:spPr bwMode="auto">
              <a:xfrm>
                <a:off x="9977449" y="7099627"/>
                <a:ext cx="204125" cy="90380"/>
              </a:xfrm>
              <a:custGeom>
                <a:avLst/>
                <a:gdLst>
                  <a:gd name="T0" fmla="*/ 0 w 306"/>
                  <a:gd name="T1" fmla="*/ 147 h 147"/>
                  <a:gd name="T2" fmla="*/ 306 w 306"/>
                  <a:gd name="T3" fmla="*/ 2 h 147"/>
                  <a:gd name="T4" fmla="*/ 267 w 306"/>
                  <a:gd name="T5" fmla="*/ 0 h 147"/>
                  <a:gd name="T6" fmla="*/ 0 w 306"/>
                  <a:gd name="T7" fmla="*/ 147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6" h="147">
                    <a:moveTo>
                      <a:pt x="0" y="147"/>
                    </a:moveTo>
                    <a:cubicBezTo>
                      <a:pt x="117" y="130"/>
                      <a:pt x="222" y="78"/>
                      <a:pt x="306" y="2"/>
                    </a:cubicBezTo>
                    <a:cubicBezTo>
                      <a:pt x="293" y="0"/>
                      <a:pt x="280" y="0"/>
                      <a:pt x="267" y="0"/>
                    </a:cubicBezTo>
                    <a:cubicBezTo>
                      <a:pt x="139" y="0"/>
                      <a:pt x="31" y="62"/>
                      <a:pt x="0" y="147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18" name="Freeform 15"/>
              <p:cNvSpPr>
                <a:spLocks/>
              </p:cNvSpPr>
              <p:nvPr/>
            </p:nvSpPr>
            <p:spPr bwMode="auto">
              <a:xfrm>
                <a:off x="9705282" y="7064642"/>
                <a:ext cx="228868" cy="131196"/>
              </a:xfrm>
              <a:custGeom>
                <a:avLst/>
                <a:gdLst>
                  <a:gd name="T0" fmla="*/ 347 w 347"/>
                  <a:gd name="T1" fmla="*/ 210 h 210"/>
                  <a:gd name="T2" fmla="*/ 340 w 347"/>
                  <a:gd name="T3" fmla="*/ 192 h 210"/>
                  <a:gd name="T4" fmla="*/ 80 w 347"/>
                  <a:gd name="T5" fmla="*/ 38 h 210"/>
                  <a:gd name="T6" fmla="*/ 0 w 347"/>
                  <a:gd name="T7" fmla="*/ 109 h 210"/>
                  <a:gd name="T8" fmla="*/ 326 w 347"/>
                  <a:gd name="T9" fmla="*/ 210 h 210"/>
                  <a:gd name="T10" fmla="*/ 347 w 347"/>
                  <a:gd name="T11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7" h="210">
                    <a:moveTo>
                      <a:pt x="347" y="210"/>
                    </a:moveTo>
                    <a:cubicBezTo>
                      <a:pt x="345" y="204"/>
                      <a:pt x="343" y="198"/>
                      <a:pt x="340" y="192"/>
                    </a:cubicBezTo>
                    <a:cubicBezTo>
                      <a:pt x="292" y="69"/>
                      <a:pt x="176" y="0"/>
                      <a:pt x="80" y="38"/>
                    </a:cubicBezTo>
                    <a:cubicBezTo>
                      <a:pt x="46" y="51"/>
                      <a:pt x="19" y="77"/>
                      <a:pt x="0" y="109"/>
                    </a:cubicBezTo>
                    <a:cubicBezTo>
                      <a:pt x="93" y="173"/>
                      <a:pt x="205" y="210"/>
                      <a:pt x="326" y="210"/>
                    </a:cubicBezTo>
                    <a:cubicBezTo>
                      <a:pt x="333" y="210"/>
                      <a:pt x="340" y="210"/>
                      <a:pt x="347" y="210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19" name="Freeform 16"/>
              <p:cNvSpPr>
                <a:spLocks/>
              </p:cNvSpPr>
              <p:nvPr/>
            </p:nvSpPr>
            <p:spPr bwMode="auto">
              <a:xfrm>
                <a:off x="9541362" y="6799338"/>
                <a:ext cx="225776" cy="303206"/>
              </a:xfrm>
              <a:custGeom>
                <a:avLst/>
                <a:gdLst>
                  <a:gd name="T0" fmla="*/ 0 w 347"/>
                  <a:gd name="T1" fmla="*/ 58 h 485"/>
                  <a:gd name="T2" fmla="*/ 189 w 347"/>
                  <a:gd name="T3" fmla="*/ 485 h 485"/>
                  <a:gd name="T4" fmla="*/ 296 w 347"/>
                  <a:gd name="T5" fmla="*/ 373 h 485"/>
                  <a:gd name="T6" fmla="*/ 341 w 347"/>
                  <a:gd name="T7" fmla="*/ 245 h 485"/>
                  <a:gd name="T8" fmla="*/ 341 w 347"/>
                  <a:gd name="T9" fmla="*/ 172 h 485"/>
                  <a:gd name="T10" fmla="*/ 324 w 347"/>
                  <a:gd name="T11" fmla="*/ 127 h 485"/>
                  <a:gd name="T12" fmla="*/ 262 w 347"/>
                  <a:gd name="T13" fmla="*/ 61 h 485"/>
                  <a:gd name="T14" fmla="*/ 256 w 347"/>
                  <a:gd name="T15" fmla="*/ 58 h 485"/>
                  <a:gd name="T16" fmla="*/ 1 w 347"/>
                  <a:gd name="T17" fmla="*/ 17 h 485"/>
                  <a:gd name="T18" fmla="*/ 0 w 347"/>
                  <a:gd name="T19" fmla="*/ 58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47" h="485">
                    <a:moveTo>
                      <a:pt x="0" y="58"/>
                    </a:moveTo>
                    <a:cubicBezTo>
                      <a:pt x="0" y="227"/>
                      <a:pt x="73" y="379"/>
                      <a:pt x="189" y="485"/>
                    </a:cubicBezTo>
                    <a:cubicBezTo>
                      <a:pt x="230" y="459"/>
                      <a:pt x="267" y="421"/>
                      <a:pt x="296" y="373"/>
                    </a:cubicBezTo>
                    <a:cubicBezTo>
                      <a:pt x="321" y="331"/>
                      <a:pt x="336" y="287"/>
                      <a:pt x="341" y="245"/>
                    </a:cubicBezTo>
                    <a:cubicBezTo>
                      <a:pt x="346" y="221"/>
                      <a:pt x="347" y="196"/>
                      <a:pt x="341" y="172"/>
                    </a:cubicBezTo>
                    <a:cubicBezTo>
                      <a:pt x="338" y="156"/>
                      <a:pt x="332" y="141"/>
                      <a:pt x="324" y="127"/>
                    </a:cubicBezTo>
                    <a:cubicBezTo>
                      <a:pt x="311" y="99"/>
                      <a:pt x="290" y="76"/>
                      <a:pt x="262" y="61"/>
                    </a:cubicBezTo>
                    <a:cubicBezTo>
                      <a:pt x="260" y="60"/>
                      <a:pt x="258" y="59"/>
                      <a:pt x="256" y="58"/>
                    </a:cubicBezTo>
                    <a:cubicBezTo>
                      <a:pt x="192" y="17"/>
                      <a:pt x="99" y="0"/>
                      <a:pt x="1" y="17"/>
                    </a:cubicBezTo>
                    <a:cubicBezTo>
                      <a:pt x="1" y="30"/>
                      <a:pt x="0" y="44"/>
                      <a:pt x="0" y="58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20" name="Freeform 17"/>
              <p:cNvSpPr>
                <a:spLocks/>
              </p:cNvSpPr>
              <p:nvPr/>
            </p:nvSpPr>
            <p:spPr bwMode="auto">
              <a:xfrm>
                <a:off x="9563012" y="6475723"/>
                <a:ext cx="386600" cy="344022"/>
              </a:xfrm>
              <a:custGeom>
                <a:avLst/>
                <a:gdLst>
                  <a:gd name="T0" fmla="*/ 507 w 581"/>
                  <a:gd name="T1" fmla="*/ 439 h 550"/>
                  <a:gd name="T2" fmla="*/ 547 w 581"/>
                  <a:gd name="T3" fmla="*/ 131 h 550"/>
                  <a:gd name="T4" fmla="*/ 484 w 581"/>
                  <a:gd name="T5" fmla="*/ 0 h 550"/>
                  <a:gd name="T6" fmla="*/ 0 w 581"/>
                  <a:gd name="T7" fmla="*/ 380 h 550"/>
                  <a:gd name="T8" fmla="*/ 137 w 581"/>
                  <a:gd name="T9" fmla="*/ 481 h 550"/>
                  <a:gd name="T10" fmla="*/ 507 w 581"/>
                  <a:gd name="T11" fmla="*/ 439 h 5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1" h="550">
                    <a:moveTo>
                      <a:pt x="507" y="439"/>
                    </a:moveTo>
                    <a:cubicBezTo>
                      <a:pt x="563" y="368"/>
                      <a:pt x="581" y="251"/>
                      <a:pt x="547" y="131"/>
                    </a:cubicBezTo>
                    <a:cubicBezTo>
                      <a:pt x="533" y="82"/>
                      <a:pt x="511" y="37"/>
                      <a:pt x="484" y="0"/>
                    </a:cubicBezTo>
                    <a:cubicBezTo>
                      <a:pt x="260" y="23"/>
                      <a:pt x="73" y="174"/>
                      <a:pt x="0" y="380"/>
                    </a:cubicBezTo>
                    <a:cubicBezTo>
                      <a:pt x="35" y="420"/>
                      <a:pt x="81" y="455"/>
                      <a:pt x="137" y="481"/>
                    </a:cubicBezTo>
                    <a:cubicBezTo>
                      <a:pt x="283" y="550"/>
                      <a:pt x="441" y="530"/>
                      <a:pt x="507" y="439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21" name="Freeform 18"/>
              <p:cNvSpPr>
                <a:spLocks/>
              </p:cNvSpPr>
              <p:nvPr/>
            </p:nvSpPr>
            <p:spPr bwMode="auto">
              <a:xfrm>
                <a:off x="9377444" y="6662312"/>
                <a:ext cx="95876" cy="96210"/>
              </a:xfrm>
              <a:custGeom>
                <a:avLst/>
                <a:gdLst>
                  <a:gd name="T0" fmla="*/ 114 w 148"/>
                  <a:gd name="T1" fmla="*/ 95 h 161"/>
                  <a:gd name="T2" fmla="*/ 74 w 148"/>
                  <a:gd name="T3" fmla="*/ 109 h 161"/>
                  <a:gd name="T4" fmla="*/ 64 w 148"/>
                  <a:gd name="T5" fmla="*/ 145 h 161"/>
                  <a:gd name="T6" fmla="*/ 138 w 148"/>
                  <a:gd name="T7" fmla="*/ 99 h 161"/>
                  <a:gd name="T8" fmla="*/ 110 w 148"/>
                  <a:gd name="T9" fmla="*/ 28 h 161"/>
                  <a:gd name="T10" fmla="*/ 11 w 148"/>
                  <a:gd name="T11" fmla="*/ 0 h 161"/>
                  <a:gd name="T12" fmla="*/ 0 w 148"/>
                  <a:gd name="T13" fmla="*/ 39 h 161"/>
                  <a:gd name="T14" fmla="*/ 99 w 148"/>
                  <a:gd name="T15" fmla="*/ 67 h 161"/>
                  <a:gd name="T16" fmla="*/ 114 w 148"/>
                  <a:gd name="T17" fmla="*/ 9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8" h="161">
                    <a:moveTo>
                      <a:pt x="114" y="95"/>
                    </a:moveTo>
                    <a:cubicBezTo>
                      <a:pt x="108" y="116"/>
                      <a:pt x="96" y="115"/>
                      <a:pt x="74" y="109"/>
                    </a:cubicBezTo>
                    <a:cubicBezTo>
                      <a:pt x="64" y="145"/>
                      <a:pt x="64" y="145"/>
                      <a:pt x="64" y="145"/>
                    </a:cubicBezTo>
                    <a:cubicBezTo>
                      <a:pt x="91" y="152"/>
                      <a:pt x="121" y="161"/>
                      <a:pt x="138" y="99"/>
                    </a:cubicBezTo>
                    <a:cubicBezTo>
                      <a:pt x="148" y="61"/>
                      <a:pt x="140" y="37"/>
                      <a:pt x="110" y="28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0" y="39"/>
                      <a:pt x="0" y="39"/>
                      <a:pt x="0" y="39"/>
                    </a:cubicBezTo>
                    <a:cubicBezTo>
                      <a:pt x="99" y="67"/>
                      <a:pt x="99" y="67"/>
                      <a:pt x="99" y="67"/>
                    </a:cubicBezTo>
                    <a:cubicBezTo>
                      <a:pt x="110" y="70"/>
                      <a:pt x="119" y="75"/>
                      <a:pt x="114" y="95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22" name="Freeform 19"/>
              <p:cNvSpPr>
                <a:spLocks noEditPoints="1"/>
              </p:cNvSpPr>
              <p:nvPr/>
            </p:nvSpPr>
            <p:spPr bwMode="auto">
              <a:xfrm>
                <a:off x="9417649" y="6569017"/>
                <a:ext cx="117527" cy="107872"/>
              </a:xfrm>
              <a:custGeom>
                <a:avLst/>
                <a:gdLst>
                  <a:gd name="T0" fmla="*/ 82 w 130"/>
                  <a:gd name="T1" fmla="*/ 95 h 122"/>
                  <a:gd name="T2" fmla="*/ 68 w 130"/>
                  <a:gd name="T3" fmla="*/ 77 h 122"/>
                  <a:gd name="T4" fmla="*/ 92 w 130"/>
                  <a:gd name="T5" fmla="*/ 32 h 122"/>
                  <a:gd name="T6" fmla="*/ 115 w 130"/>
                  <a:gd name="T7" fmla="*/ 34 h 122"/>
                  <a:gd name="T8" fmla="*/ 130 w 130"/>
                  <a:gd name="T9" fmla="*/ 6 h 122"/>
                  <a:gd name="T10" fmla="*/ 16 w 130"/>
                  <a:gd name="T11" fmla="*/ 0 h 122"/>
                  <a:gd name="T12" fmla="*/ 0 w 130"/>
                  <a:gd name="T13" fmla="*/ 29 h 122"/>
                  <a:gd name="T14" fmla="*/ 67 w 130"/>
                  <a:gd name="T15" fmla="*/ 122 h 122"/>
                  <a:gd name="T16" fmla="*/ 82 w 130"/>
                  <a:gd name="T17" fmla="*/ 95 h 122"/>
                  <a:gd name="T18" fmla="*/ 28 w 130"/>
                  <a:gd name="T19" fmla="*/ 26 h 122"/>
                  <a:gd name="T20" fmla="*/ 28 w 130"/>
                  <a:gd name="T21" fmla="*/ 26 h 122"/>
                  <a:gd name="T22" fmla="*/ 72 w 130"/>
                  <a:gd name="T23" fmla="*/ 31 h 122"/>
                  <a:gd name="T24" fmla="*/ 56 w 130"/>
                  <a:gd name="T25" fmla="*/ 61 h 122"/>
                  <a:gd name="T26" fmla="*/ 28 w 130"/>
                  <a:gd name="T27" fmla="*/ 26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0" h="122">
                    <a:moveTo>
                      <a:pt x="82" y="95"/>
                    </a:moveTo>
                    <a:lnTo>
                      <a:pt x="68" y="77"/>
                    </a:lnTo>
                    <a:lnTo>
                      <a:pt x="92" y="32"/>
                    </a:lnTo>
                    <a:lnTo>
                      <a:pt x="115" y="34"/>
                    </a:lnTo>
                    <a:lnTo>
                      <a:pt x="130" y="6"/>
                    </a:lnTo>
                    <a:lnTo>
                      <a:pt x="16" y="0"/>
                    </a:lnTo>
                    <a:lnTo>
                      <a:pt x="0" y="29"/>
                    </a:lnTo>
                    <a:lnTo>
                      <a:pt x="67" y="122"/>
                    </a:lnTo>
                    <a:lnTo>
                      <a:pt x="82" y="95"/>
                    </a:lnTo>
                    <a:close/>
                    <a:moveTo>
                      <a:pt x="28" y="26"/>
                    </a:moveTo>
                    <a:lnTo>
                      <a:pt x="28" y="26"/>
                    </a:lnTo>
                    <a:lnTo>
                      <a:pt x="72" y="31"/>
                    </a:lnTo>
                    <a:lnTo>
                      <a:pt x="56" y="61"/>
                    </a:lnTo>
                    <a:lnTo>
                      <a:pt x="28" y="26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23" name="Freeform 20"/>
              <p:cNvSpPr>
                <a:spLocks noEditPoints="1"/>
              </p:cNvSpPr>
              <p:nvPr/>
            </p:nvSpPr>
            <p:spPr bwMode="auto">
              <a:xfrm>
                <a:off x="9473320" y="6446569"/>
                <a:ext cx="111341" cy="122448"/>
              </a:xfrm>
              <a:custGeom>
                <a:avLst/>
                <a:gdLst>
                  <a:gd name="T0" fmla="*/ 135 w 163"/>
                  <a:gd name="T1" fmla="*/ 166 h 196"/>
                  <a:gd name="T2" fmla="*/ 96 w 163"/>
                  <a:gd name="T3" fmla="*/ 131 h 196"/>
                  <a:gd name="T4" fmla="*/ 127 w 163"/>
                  <a:gd name="T5" fmla="*/ 96 h 196"/>
                  <a:gd name="T6" fmla="*/ 135 w 163"/>
                  <a:gd name="T7" fmla="*/ 20 h 196"/>
                  <a:gd name="T8" fmla="*/ 60 w 163"/>
                  <a:gd name="T9" fmla="*/ 32 h 196"/>
                  <a:gd name="T10" fmla="*/ 0 w 163"/>
                  <a:gd name="T11" fmla="*/ 97 h 196"/>
                  <a:gd name="T12" fmla="*/ 107 w 163"/>
                  <a:gd name="T13" fmla="*/ 196 h 196"/>
                  <a:gd name="T14" fmla="*/ 135 w 163"/>
                  <a:gd name="T15" fmla="*/ 166 h 196"/>
                  <a:gd name="T16" fmla="*/ 46 w 163"/>
                  <a:gd name="T17" fmla="*/ 85 h 196"/>
                  <a:gd name="T18" fmla="*/ 68 w 163"/>
                  <a:gd name="T19" fmla="*/ 61 h 196"/>
                  <a:gd name="T20" fmla="*/ 107 w 163"/>
                  <a:gd name="T21" fmla="*/ 48 h 196"/>
                  <a:gd name="T22" fmla="*/ 103 w 163"/>
                  <a:gd name="T23" fmla="*/ 86 h 196"/>
                  <a:gd name="T24" fmla="*/ 78 w 163"/>
                  <a:gd name="T25" fmla="*/ 113 h 196"/>
                  <a:gd name="T26" fmla="*/ 46 w 163"/>
                  <a:gd name="T27" fmla="*/ 85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3" h="196">
                    <a:moveTo>
                      <a:pt x="135" y="166"/>
                    </a:moveTo>
                    <a:cubicBezTo>
                      <a:pt x="96" y="131"/>
                      <a:pt x="96" y="131"/>
                      <a:pt x="96" y="131"/>
                    </a:cubicBezTo>
                    <a:cubicBezTo>
                      <a:pt x="127" y="96"/>
                      <a:pt x="127" y="96"/>
                      <a:pt x="127" y="96"/>
                    </a:cubicBezTo>
                    <a:cubicBezTo>
                      <a:pt x="163" y="58"/>
                      <a:pt x="145" y="28"/>
                      <a:pt x="135" y="20"/>
                    </a:cubicBezTo>
                    <a:cubicBezTo>
                      <a:pt x="114" y="0"/>
                      <a:pt x="86" y="5"/>
                      <a:pt x="60" y="32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107" y="196"/>
                      <a:pt x="107" y="196"/>
                      <a:pt x="107" y="196"/>
                    </a:cubicBezTo>
                    <a:lnTo>
                      <a:pt x="135" y="166"/>
                    </a:lnTo>
                    <a:close/>
                    <a:moveTo>
                      <a:pt x="46" y="85"/>
                    </a:moveTo>
                    <a:cubicBezTo>
                      <a:pt x="68" y="61"/>
                      <a:pt x="68" y="61"/>
                      <a:pt x="68" y="61"/>
                    </a:cubicBezTo>
                    <a:cubicBezTo>
                      <a:pt x="85" y="42"/>
                      <a:pt x="96" y="39"/>
                      <a:pt x="107" y="48"/>
                    </a:cubicBezTo>
                    <a:cubicBezTo>
                      <a:pt x="112" y="53"/>
                      <a:pt x="123" y="64"/>
                      <a:pt x="103" y="86"/>
                    </a:cubicBezTo>
                    <a:cubicBezTo>
                      <a:pt x="78" y="113"/>
                      <a:pt x="78" y="113"/>
                      <a:pt x="78" y="113"/>
                    </a:cubicBezTo>
                    <a:lnTo>
                      <a:pt x="46" y="85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24" name="Freeform 21"/>
              <p:cNvSpPr>
                <a:spLocks noEditPoints="1"/>
              </p:cNvSpPr>
              <p:nvPr/>
            </p:nvSpPr>
            <p:spPr bwMode="auto">
              <a:xfrm>
                <a:off x="9584661" y="6388260"/>
                <a:ext cx="117527" cy="116618"/>
              </a:xfrm>
              <a:custGeom>
                <a:avLst/>
                <a:gdLst>
                  <a:gd name="T0" fmla="*/ 44 w 126"/>
                  <a:gd name="T1" fmla="*/ 115 h 132"/>
                  <a:gd name="T2" fmla="*/ 40 w 126"/>
                  <a:gd name="T3" fmla="*/ 91 h 132"/>
                  <a:gd name="T4" fmla="*/ 81 w 126"/>
                  <a:gd name="T5" fmla="*/ 62 h 132"/>
                  <a:gd name="T6" fmla="*/ 101 w 126"/>
                  <a:gd name="T7" fmla="*/ 75 h 132"/>
                  <a:gd name="T8" fmla="*/ 126 w 126"/>
                  <a:gd name="T9" fmla="*/ 56 h 132"/>
                  <a:gd name="T10" fmla="*/ 27 w 126"/>
                  <a:gd name="T11" fmla="*/ 0 h 132"/>
                  <a:gd name="T12" fmla="*/ 0 w 126"/>
                  <a:gd name="T13" fmla="*/ 19 h 132"/>
                  <a:gd name="T14" fmla="*/ 19 w 126"/>
                  <a:gd name="T15" fmla="*/ 132 h 132"/>
                  <a:gd name="T16" fmla="*/ 44 w 126"/>
                  <a:gd name="T17" fmla="*/ 115 h 132"/>
                  <a:gd name="T18" fmla="*/ 27 w 126"/>
                  <a:gd name="T19" fmla="*/ 29 h 132"/>
                  <a:gd name="T20" fmla="*/ 64 w 126"/>
                  <a:gd name="T21" fmla="*/ 52 h 132"/>
                  <a:gd name="T22" fmla="*/ 35 w 126"/>
                  <a:gd name="T23" fmla="*/ 72 h 132"/>
                  <a:gd name="T24" fmla="*/ 26 w 126"/>
                  <a:gd name="T25" fmla="*/ 29 h 132"/>
                  <a:gd name="T26" fmla="*/ 27 w 126"/>
                  <a:gd name="T27" fmla="*/ 29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26" h="132">
                    <a:moveTo>
                      <a:pt x="44" y="115"/>
                    </a:moveTo>
                    <a:lnTo>
                      <a:pt x="40" y="91"/>
                    </a:lnTo>
                    <a:lnTo>
                      <a:pt x="81" y="62"/>
                    </a:lnTo>
                    <a:lnTo>
                      <a:pt x="101" y="75"/>
                    </a:lnTo>
                    <a:lnTo>
                      <a:pt x="126" y="56"/>
                    </a:lnTo>
                    <a:lnTo>
                      <a:pt x="27" y="0"/>
                    </a:lnTo>
                    <a:lnTo>
                      <a:pt x="0" y="19"/>
                    </a:lnTo>
                    <a:lnTo>
                      <a:pt x="19" y="132"/>
                    </a:lnTo>
                    <a:lnTo>
                      <a:pt x="44" y="115"/>
                    </a:lnTo>
                    <a:close/>
                    <a:moveTo>
                      <a:pt x="27" y="29"/>
                    </a:moveTo>
                    <a:lnTo>
                      <a:pt x="64" y="52"/>
                    </a:lnTo>
                    <a:lnTo>
                      <a:pt x="35" y="72"/>
                    </a:lnTo>
                    <a:lnTo>
                      <a:pt x="26" y="29"/>
                    </a:lnTo>
                    <a:lnTo>
                      <a:pt x="27" y="29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25" name="Freeform 22"/>
              <p:cNvSpPr>
                <a:spLocks/>
              </p:cNvSpPr>
              <p:nvPr/>
            </p:nvSpPr>
            <p:spPr bwMode="auto">
              <a:xfrm>
                <a:off x="9677445" y="6318290"/>
                <a:ext cx="132992" cy="119534"/>
              </a:xfrm>
              <a:custGeom>
                <a:avLst/>
                <a:gdLst>
                  <a:gd name="T0" fmla="*/ 61 w 141"/>
                  <a:gd name="T1" fmla="*/ 127 h 136"/>
                  <a:gd name="T2" fmla="*/ 36 w 141"/>
                  <a:gd name="T3" fmla="*/ 58 h 136"/>
                  <a:gd name="T4" fmla="*/ 36 w 141"/>
                  <a:gd name="T5" fmla="*/ 58 h 136"/>
                  <a:gd name="T6" fmla="*/ 114 w 141"/>
                  <a:gd name="T7" fmla="*/ 107 h 136"/>
                  <a:gd name="T8" fmla="*/ 141 w 141"/>
                  <a:gd name="T9" fmla="*/ 97 h 136"/>
                  <a:gd name="T10" fmla="*/ 105 w 141"/>
                  <a:gd name="T11" fmla="*/ 0 h 136"/>
                  <a:gd name="T12" fmla="*/ 80 w 141"/>
                  <a:gd name="T13" fmla="*/ 9 h 136"/>
                  <a:gd name="T14" fmla="*/ 105 w 141"/>
                  <a:gd name="T15" fmla="*/ 77 h 136"/>
                  <a:gd name="T16" fmla="*/ 105 w 141"/>
                  <a:gd name="T17" fmla="*/ 77 h 136"/>
                  <a:gd name="T18" fmla="*/ 28 w 141"/>
                  <a:gd name="T19" fmla="*/ 29 h 136"/>
                  <a:gd name="T20" fmla="*/ 0 w 141"/>
                  <a:gd name="T21" fmla="*/ 39 h 136"/>
                  <a:gd name="T22" fmla="*/ 36 w 141"/>
                  <a:gd name="T23" fmla="*/ 136 h 136"/>
                  <a:gd name="T24" fmla="*/ 61 w 141"/>
                  <a:gd name="T25" fmla="*/ 127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1" h="136">
                    <a:moveTo>
                      <a:pt x="61" y="127"/>
                    </a:moveTo>
                    <a:lnTo>
                      <a:pt x="36" y="58"/>
                    </a:lnTo>
                    <a:lnTo>
                      <a:pt x="36" y="58"/>
                    </a:lnTo>
                    <a:lnTo>
                      <a:pt x="114" y="107"/>
                    </a:lnTo>
                    <a:lnTo>
                      <a:pt x="141" y="97"/>
                    </a:lnTo>
                    <a:lnTo>
                      <a:pt x="105" y="0"/>
                    </a:lnTo>
                    <a:lnTo>
                      <a:pt x="80" y="9"/>
                    </a:lnTo>
                    <a:lnTo>
                      <a:pt x="105" y="77"/>
                    </a:lnTo>
                    <a:lnTo>
                      <a:pt x="105" y="77"/>
                    </a:lnTo>
                    <a:lnTo>
                      <a:pt x="28" y="29"/>
                    </a:lnTo>
                    <a:lnTo>
                      <a:pt x="0" y="39"/>
                    </a:lnTo>
                    <a:lnTo>
                      <a:pt x="36" y="136"/>
                    </a:lnTo>
                    <a:lnTo>
                      <a:pt x="61" y="127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26" name="Freeform 23"/>
              <p:cNvSpPr>
                <a:spLocks noEditPoints="1"/>
              </p:cNvSpPr>
              <p:nvPr/>
            </p:nvSpPr>
            <p:spPr bwMode="auto">
              <a:xfrm>
                <a:off x="9903222" y="6300797"/>
                <a:ext cx="129898" cy="96210"/>
              </a:xfrm>
              <a:custGeom>
                <a:avLst/>
                <a:gdLst>
                  <a:gd name="T0" fmla="*/ 93 w 197"/>
                  <a:gd name="T1" fmla="*/ 155 h 157"/>
                  <a:gd name="T2" fmla="*/ 192 w 197"/>
                  <a:gd name="T3" fmla="*/ 86 h 157"/>
                  <a:gd name="T4" fmla="*/ 105 w 197"/>
                  <a:gd name="T5" fmla="*/ 2 h 157"/>
                  <a:gd name="T6" fmla="*/ 6 w 197"/>
                  <a:gd name="T7" fmla="*/ 71 h 157"/>
                  <a:gd name="T8" fmla="*/ 93 w 197"/>
                  <a:gd name="T9" fmla="*/ 155 h 157"/>
                  <a:gd name="T10" fmla="*/ 46 w 197"/>
                  <a:gd name="T11" fmla="*/ 74 h 157"/>
                  <a:gd name="T12" fmla="*/ 103 w 197"/>
                  <a:gd name="T13" fmla="*/ 28 h 157"/>
                  <a:gd name="T14" fmla="*/ 151 w 197"/>
                  <a:gd name="T15" fmla="*/ 83 h 157"/>
                  <a:gd name="T16" fmla="*/ 95 w 197"/>
                  <a:gd name="T17" fmla="*/ 129 h 157"/>
                  <a:gd name="T18" fmla="*/ 46 w 197"/>
                  <a:gd name="T19" fmla="*/ 74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97" h="157">
                    <a:moveTo>
                      <a:pt x="93" y="155"/>
                    </a:moveTo>
                    <a:cubicBezTo>
                      <a:pt x="118" y="157"/>
                      <a:pt x="186" y="154"/>
                      <a:pt x="192" y="86"/>
                    </a:cubicBezTo>
                    <a:cubicBezTo>
                      <a:pt x="197" y="18"/>
                      <a:pt x="131" y="4"/>
                      <a:pt x="105" y="2"/>
                    </a:cubicBezTo>
                    <a:cubicBezTo>
                      <a:pt x="79" y="0"/>
                      <a:pt x="11" y="3"/>
                      <a:pt x="6" y="71"/>
                    </a:cubicBezTo>
                    <a:cubicBezTo>
                      <a:pt x="0" y="139"/>
                      <a:pt x="67" y="153"/>
                      <a:pt x="93" y="155"/>
                    </a:cubicBezTo>
                    <a:close/>
                    <a:moveTo>
                      <a:pt x="46" y="74"/>
                    </a:moveTo>
                    <a:cubicBezTo>
                      <a:pt x="50" y="34"/>
                      <a:pt x="81" y="26"/>
                      <a:pt x="103" y="28"/>
                    </a:cubicBezTo>
                    <a:cubicBezTo>
                      <a:pt x="125" y="30"/>
                      <a:pt x="155" y="42"/>
                      <a:pt x="151" y="83"/>
                    </a:cubicBezTo>
                    <a:cubicBezTo>
                      <a:pt x="148" y="123"/>
                      <a:pt x="116" y="131"/>
                      <a:pt x="95" y="129"/>
                    </a:cubicBezTo>
                    <a:cubicBezTo>
                      <a:pt x="73" y="127"/>
                      <a:pt x="43" y="115"/>
                      <a:pt x="46" y="74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27" name="Freeform 24"/>
              <p:cNvSpPr>
                <a:spLocks/>
              </p:cNvSpPr>
              <p:nvPr/>
            </p:nvSpPr>
            <p:spPr bwMode="auto">
              <a:xfrm>
                <a:off x="10039305" y="6318290"/>
                <a:ext cx="114433" cy="116618"/>
              </a:xfrm>
              <a:custGeom>
                <a:avLst/>
                <a:gdLst>
                  <a:gd name="T0" fmla="*/ 68 w 175"/>
                  <a:gd name="T1" fmla="*/ 167 h 189"/>
                  <a:gd name="T2" fmla="*/ 156 w 175"/>
                  <a:gd name="T3" fmla="*/ 148 h 189"/>
                  <a:gd name="T4" fmla="*/ 121 w 175"/>
                  <a:gd name="T5" fmla="*/ 94 h 189"/>
                  <a:gd name="T6" fmla="*/ 79 w 175"/>
                  <a:gd name="T7" fmla="*/ 70 h 189"/>
                  <a:gd name="T8" fmla="*/ 65 w 175"/>
                  <a:gd name="T9" fmla="*/ 49 h 189"/>
                  <a:gd name="T10" fmla="*/ 103 w 175"/>
                  <a:gd name="T11" fmla="*/ 44 h 189"/>
                  <a:gd name="T12" fmla="*/ 133 w 175"/>
                  <a:gd name="T13" fmla="*/ 78 h 189"/>
                  <a:gd name="T14" fmla="*/ 170 w 175"/>
                  <a:gd name="T15" fmla="*/ 90 h 189"/>
                  <a:gd name="T16" fmla="*/ 114 w 175"/>
                  <a:gd name="T17" fmla="*/ 21 h 189"/>
                  <a:gd name="T18" fmla="*/ 29 w 175"/>
                  <a:gd name="T19" fmla="*/ 38 h 189"/>
                  <a:gd name="T20" fmla="*/ 73 w 175"/>
                  <a:gd name="T21" fmla="*/ 99 h 189"/>
                  <a:gd name="T22" fmla="*/ 91 w 175"/>
                  <a:gd name="T23" fmla="*/ 110 h 189"/>
                  <a:gd name="T24" fmla="*/ 118 w 175"/>
                  <a:gd name="T25" fmla="*/ 138 h 189"/>
                  <a:gd name="T26" fmla="*/ 74 w 175"/>
                  <a:gd name="T27" fmla="*/ 143 h 189"/>
                  <a:gd name="T28" fmla="*/ 43 w 175"/>
                  <a:gd name="T29" fmla="*/ 107 h 189"/>
                  <a:gd name="T30" fmla="*/ 6 w 175"/>
                  <a:gd name="T31" fmla="*/ 94 h 189"/>
                  <a:gd name="T32" fmla="*/ 68 w 175"/>
                  <a:gd name="T33" fmla="*/ 167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75" h="189">
                    <a:moveTo>
                      <a:pt x="68" y="167"/>
                    </a:moveTo>
                    <a:cubicBezTo>
                      <a:pt x="84" y="173"/>
                      <a:pt x="141" y="189"/>
                      <a:pt x="156" y="148"/>
                    </a:cubicBezTo>
                    <a:cubicBezTo>
                      <a:pt x="165" y="123"/>
                      <a:pt x="144" y="107"/>
                      <a:pt x="121" y="94"/>
                    </a:cubicBezTo>
                    <a:cubicBezTo>
                      <a:pt x="79" y="70"/>
                      <a:pt x="79" y="70"/>
                      <a:pt x="79" y="70"/>
                    </a:cubicBezTo>
                    <a:cubicBezTo>
                      <a:pt x="72" y="66"/>
                      <a:pt x="61" y="60"/>
                      <a:pt x="65" y="49"/>
                    </a:cubicBezTo>
                    <a:cubicBezTo>
                      <a:pt x="70" y="37"/>
                      <a:pt x="88" y="39"/>
                      <a:pt x="103" y="44"/>
                    </a:cubicBezTo>
                    <a:cubicBezTo>
                      <a:pt x="136" y="56"/>
                      <a:pt x="134" y="71"/>
                      <a:pt x="133" y="78"/>
                    </a:cubicBezTo>
                    <a:cubicBezTo>
                      <a:pt x="170" y="90"/>
                      <a:pt x="170" y="90"/>
                      <a:pt x="170" y="90"/>
                    </a:cubicBezTo>
                    <a:cubicBezTo>
                      <a:pt x="175" y="74"/>
                      <a:pt x="170" y="41"/>
                      <a:pt x="114" y="21"/>
                    </a:cubicBezTo>
                    <a:cubicBezTo>
                      <a:pt x="55" y="0"/>
                      <a:pt x="34" y="23"/>
                      <a:pt x="29" y="38"/>
                    </a:cubicBezTo>
                    <a:cubicBezTo>
                      <a:pt x="18" y="69"/>
                      <a:pt x="45" y="84"/>
                      <a:pt x="73" y="99"/>
                    </a:cubicBezTo>
                    <a:cubicBezTo>
                      <a:pt x="91" y="110"/>
                      <a:pt x="91" y="110"/>
                      <a:pt x="91" y="110"/>
                    </a:cubicBezTo>
                    <a:cubicBezTo>
                      <a:pt x="109" y="120"/>
                      <a:pt x="122" y="128"/>
                      <a:pt x="118" y="138"/>
                    </a:cubicBezTo>
                    <a:cubicBezTo>
                      <a:pt x="113" y="153"/>
                      <a:pt x="92" y="149"/>
                      <a:pt x="74" y="143"/>
                    </a:cubicBezTo>
                    <a:cubicBezTo>
                      <a:pt x="40" y="131"/>
                      <a:pt x="40" y="114"/>
                      <a:pt x="43" y="107"/>
                    </a:cubicBezTo>
                    <a:cubicBezTo>
                      <a:pt x="6" y="94"/>
                      <a:pt x="6" y="94"/>
                      <a:pt x="6" y="94"/>
                    </a:cubicBezTo>
                    <a:cubicBezTo>
                      <a:pt x="0" y="111"/>
                      <a:pt x="1" y="144"/>
                      <a:pt x="68" y="167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28" name="Freeform 25"/>
              <p:cNvSpPr>
                <a:spLocks/>
              </p:cNvSpPr>
              <p:nvPr/>
            </p:nvSpPr>
            <p:spPr bwMode="auto">
              <a:xfrm>
                <a:off x="10169203" y="6362022"/>
                <a:ext cx="108247" cy="107870"/>
              </a:xfrm>
              <a:custGeom>
                <a:avLst/>
                <a:gdLst>
                  <a:gd name="T0" fmla="*/ 24 w 115"/>
                  <a:gd name="T1" fmla="*/ 125 h 125"/>
                  <a:gd name="T2" fmla="*/ 70 w 115"/>
                  <a:gd name="T3" fmla="*/ 53 h 125"/>
                  <a:gd name="T4" fmla="*/ 105 w 115"/>
                  <a:gd name="T5" fmla="*/ 76 h 125"/>
                  <a:gd name="T6" fmla="*/ 115 w 115"/>
                  <a:gd name="T7" fmla="*/ 60 h 125"/>
                  <a:gd name="T8" fmla="*/ 21 w 115"/>
                  <a:gd name="T9" fmla="*/ 0 h 125"/>
                  <a:gd name="T10" fmla="*/ 11 w 115"/>
                  <a:gd name="T11" fmla="*/ 15 h 125"/>
                  <a:gd name="T12" fmla="*/ 46 w 115"/>
                  <a:gd name="T13" fmla="*/ 37 h 125"/>
                  <a:gd name="T14" fmla="*/ 0 w 115"/>
                  <a:gd name="T15" fmla="*/ 109 h 125"/>
                  <a:gd name="T16" fmla="*/ 24 w 115"/>
                  <a:gd name="T17" fmla="*/ 125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5" h="125">
                    <a:moveTo>
                      <a:pt x="24" y="125"/>
                    </a:moveTo>
                    <a:lnTo>
                      <a:pt x="70" y="53"/>
                    </a:lnTo>
                    <a:lnTo>
                      <a:pt x="105" y="76"/>
                    </a:lnTo>
                    <a:lnTo>
                      <a:pt x="115" y="60"/>
                    </a:lnTo>
                    <a:lnTo>
                      <a:pt x="21" y="0"/>
                    </a:lnTo>
                    <a:lnTo>
                      <a:pt x="11" y="15"/>
                    </a:lnTo>
                    <a:lnTo>
                      <a:pt x="46" y="37"/>
                    </a:lnTo>
                    <a:lnTo>
                      <a:pt x="0" y="109"/>
                    </a:lnTo>
                    <a:lnTo>
                      <a:pt x="24" y="125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29" name="Freeform 26"/>
              <p:cNvSpPr>
                <a:spLocks/>
              </p:cNvSpPr>
              <p:nvPr/>
            </p:nvSpPr>
            <p:spPr bwMode="auto">
              <a:xfrm>
                <a:off x="10234151" y="6434907"/>
                <a:ext cx="132992" cy="125365"/>
              </a:xfrm>
              <a:custGeom>
                <a:avLst/>
                <a:gdLst>
                  <a:gd name="T0" fmla="*/ 73 w 144"/>
                  <a:gd name="T1" fmla="*/ 147 h 147"/>
                  <a:gd name="T2" fmla="*/ 86 w 144"/>
                  <a:gd name="T3" fmla="*/ 134 h 147"/>
                  <a:gd name="T4" fmla="*/ 33 w 144"/>
                  <a:gd name="T5" fmla="*/ 79 h 147"/>
                  <a:gd name="T6" fmla="*/ 52 w 144"/>
                  <a:gd name="T7" fmla="*/ 61 h 147"/>
                  <a:gd name="T8" fmla="*/ 99 w 144"/>
                  <a:gd name="T9" fmla="*/ 109 h 147"/>
                  <a:gd name="T10" fmla="*/ 112 w 144"/>
                  <a:gd name="T11" fmla="*/ 96 h 147"/>
                  <a:gd name="T12" fmla="*/ 65 w 144"/>
                  <a:gd name="T13" fmla="*/ 48 h 147"/>
                  <a:gd name="T14" fmla="*/ 80 w 144"/>
                  <a:gd name="T15" fmla="*/ 33 h 147"/>
                  <a:gd name="T16" fmla="*/ 132 w 144"/>
                  <a:gd name="T17" fmla="*/ 85 h 147"/>
                  <a:gd name="T18" fmla="*/ 144 w 144"/>
                  <a:gd name="T19" fmla="*/ 72 h 147"/>
                  <a:gd name="T20" fmla="*/ 74 w 144"/>
                  <a:gd name="T21" fmla="*/ 0 h 147"/>
                  <a:gd name="T22" fmla="*/ 0 w 144"/>
                  <a:gd name="T23" fmla="*/ 72 h 147"/>
                  <a:gd name="T24" fmla="*/ 73 w 144"/>
                  <a:gd name="T25" fmla="*/ 147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4" h="147">
                    <a:moveTo>
                      <a:pt x="73" y="147"/>
                    </a:moveTo>
                    <a:lnTo>
                      <a:pt x="86" y="134"/>
                    </a:lnTo>
                    <a:lnTo>
                      <a:pt x="33" y="79"/>
                    </a:lnTo>
                    <a:lnTo>
                      <a:pt x="52" y="61"/>
                    </a:lnTo>
                    <a:lnTo>
                      <a:pt x="99" y="109"/>
                    </a:lnTo>
                    <a:lnTo>
                      <a:pt x="112" y="96"/>
                    </a:lnTo>
                    <a:lnTo>
                      <a:pt x="65" y="48"/>
                    </a:lnTo>
                    <a:lnTo>
                      <a:pt x="80" y="33"/>
                    </a:lnTo>
                    <a:lnTo>
                      <a:pt x="132" y="85"/>
                    </a:lnTo>
                    <a:lnTo>
                      <a:pt x="144" y="72"/>
                    </a:lnTo>
                    <a:lnTo>
                      <a:pt x="74" y="0"/>
                    </a:lnTo>
                    <a:lnTo>
                      <a:pt x="0" y="72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30" name="Freeform 27"/>
              <p:cNvSpPr>
                <a:spLocks noEditPoints="1"/>
              </p:cNvSpPr>
              <p:nvPr/>
            </p:nvSpPr>
            <p:spPr bwMode="auto">
              <a:xfrm>
                <a:off x="10311473" y="6525287"/>
                <a:ext cx="136084" cy="145772"/>
              </a:xfrm>
              <a:custGeom>
                <a:avLst/>
                <a:gdLst>
                  <a:gd name="T0" fmla="*/ 39 w 210"/>
                  <a:gd name="T1" fmla="*/ 152 h 229"/>
                  <a:gd name="T2" fmla="*/ 151 w 210"/>
                  <a:gd name="T3" fmla="*/ 196 h 229"/>
                  <a:gd name="T4" fmla="*/ 172 w 210"/>
                  <a:gd name="T5" fmla="*/ 77 h 229"/>
                  <a:gd name="T6" fmla="*/ 60 w 210"/>
                  <a:gd name="T7" fmla="*/ 34 h 229"/>
                  <a:gd name="T8" fmla="*/ 39 w 210"/>
                  <a:gd name="T9" fmla="*/ 152 h 229"/>
                  <a:gd name="T10" fmla="*/ 79 w 210"/>
                  <a:gd name="T11" fmla="*/ 69 h 229"/>
                  <a:gd name="T12" fmla="*/ 149 w 210"/>
                  <a:gd name="T13" fmla="*/ 90 h 229"/>
                  <a:gd name="T14" fmla="*/ 131 w 210"/>
                  <a:gd name="T15" fmla="*/ 161 h 229"/>
                  <a:gd name="T16" fmla="*/ 61 w 210"/>
                  <a:gd name="T17" fmla="*/ 140 h 229"/>
                  <a:gd name="T18" fmla="*/ 79 w 210"/>
                  <a:gd name="T19" fmla="*/ 69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0" h="229">
                    <a:moveTo>
                      <a:pt x="39" y="152"/>
                    </a:moveTo>
                    <a:cubicBezTo>
                      <a:pt x="51" y="175"/>
                      <a:pt x="91" y="229"/>
                      <a:pt x="151" y="196"/>
                    </a:cubicBezTo>
                    <a:cubicBezTo>
                      <a:pt x="210" y="162"/>
                      <a:pt x="184" y="100"/>
                      <a:pt x="172" y="77"/>
                    </a:cubicBezTo>
                    <a:cubicBezTo>
                      <a:pt x="159" y="55"/>
                      <a:pt x="119" y="0"/>
                      <a:pt x="60" y="34"/>
                    </a:cubicBezTo>
                    <a:cubicBezTo>
                      <a:pt x="0" y="67"/>
                      <a:pt x="26" y="130"/>
                      <a:pt x="39" y="152"/>
                    </a:cubicBezTo>
                    <a:close/>
                    <a:moveTo>
                      <a:pt x="79" y="69"/>
                    </a:moveTo>
                    <a:cubicBezTo>
                      <a:pt x="115" y="49"/>
                      <a:pt x="139" y="71"/>
                      <a:pt x="149" y="90"/>
                    </a:cubicBezTo>
                    <a:cubicBezTo>
                      <a:pt x="160" y="109"/>
                      <a:pt x="166" y="141"/>
                      <a:pt x="131" y="161"/>
                    </a:cubicBezTo>
                    <a:cubicBezTo>
                      <a:pt x="96" y="181"/>
                      <a:pt x="72" y="159"/>
                      <a:pt x="61" y="140"/>
                    </a:cubicBezTo>
                    <a:cubicBezTo>
                      <a:pt x="50" y="121"/>
                      <a:pt x="44" y="89"/>
                      <a:pt x="79" y="69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31" name="Freeform 28"/>
              <p:cNvSpPr>
                <a:spLocks noEditPoints="1"/>
              </p:cNvSpPr>
              <p:nvPr/>
            </p:nvSpPr>
            <p:spPr bwMode="auto">
              <a:xfrm>
                <a:off x="10373329" y="6662312"/>
                <a:ext cx="114433" cy="96210"/>
              </a:xfrm>
              <a:custGeom>
                <a:avLst/>
                <a:gdLst>
                  <a:gd name="T0" fmla="*/ 11 w 173"/>
                  <a:gd name="T1" fmla="*/ 76 h 159"/>
                  <a:gd name="T2" fmla="*/ 61 w 173"/>
                  <a:gd name="T3" fmla="*/ 63 h 159"/>
                  <a:gd name="T4" fmla="*/ 73 w 173"/>
                  <a:gd name="T5" fmla="*/ 108 h 159"/>
                  <a:gd name="T6" fmla="*/ 134 w 173"/>
                  <a:gd name="T7" fmla="*/ 156 h 159"/>
                  <a:gd name="T8" fmla="*/ 163 w 173"/>
                  <a:gd name="T9" fmla="*/ 86 h 159"/>
                  <a:gd name="T10" fmla="*/ 141 w 173"/>
                  <a:gd name="T11" fmla="*/ 0 h 159"/>
                  <a:gd name="T12" fmla="*/ 0 w 173"/>
                  <a:gd name="T13" fmla="*/ 37 h 159"/>
                  <a:gd name="T14" fmla="*/ 11 w 173"/>
                  <a:gd name="T15" fmla="*/ 76 h 159"/>
                  <a:gd name="T16" fmla="*/ 127 w 173"/>
                  <a:gd name="T17" fmla="*/ 46 h 159"/>
                  <a:gd name="T18" fmla="*/ 135 w 173"/>
                  <a:gd name="T19" fmla="*/ 77 h 159"/>
                  <a:gd name="T20" fmla="*/ 125 w 173"/>
                  <a:gd name="T21" fmla="*/ 116 h 159"/>
                  <a:gd name="T22" fmla="*/ 95 w 173"/>
                  <a:gd name="T23" fmla="*/ 93 h 159"/>
                  <a:gd name="T24" fmla="*/ 86 w 173"/>
                  <a:gd name="T25" fmla="*/ 56 h 159"/>
                  <a:gd name="T26" fmla="*/ 127 w 173"/>
                  <a:gd name="T27" fmla="*/ 46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3" h="159">
                    <a:moveTo>
                      <a:pt x="11" y="76"/>
                    </a:moveTo>
                    <a:cubicBezTo>
                      <a:pt x="61" y="63"/>
                      <a:pt x="61" y="63"/>
                      <a:pt x="61" y="63"/>
                    </a:cubicBezTo>
                    <a:cubicBezTo>
                      <a:pt x="73" y="108"/>
                      <a:pt x="73" y="108"/>
                      <a:pt x="73" y="108"/>
                    </a:cubicBezTo>
                    <a:cubicBezTo>
                      <a:pt x="86" y="158"/>
                      <a:pt x="121" y="159"/>
                      <a:pt x="134" y="156"/>
                    </a:cubicBezTo>
                    <a:cubicBezTo>
                      <a:pt x="161" y="149"/>
                      <a:pt x="173" y="122"/>
                      <a:pt x="163" y="86"/>
                    </a:cubicBezTo>
                    <a:cubicBezTo>
                      <a:pt x="141" y="0"/>
                      <a:pt x="141" y="0"/>
                      <a:pt x="141" y="0"/>
                    </a:cubicBezTo>
                    <a:cubicBezTo>
                      <a:pt x="0" y="37"/>
                      <a:pt x="0" y="37"/>
                      <a:pt x="0" y="37"/>
                    </a:cubicBezTo>
                    <a:lnTo>
                      <a:pt x="11" y="76"/>
                    </a:lnTo>
                    <a:close/>
                    <a:moveTo>
                      <a:pt x="127" y="46"/>
                    </a:moveTo>
                    <a:cubicBezTo>
                      <a:pt x="135" y="77"/>
                      <a:pt x="135" y="77"/>
                      <a:pt x="135" y="77"/>
                    </a:cubicBezTo>
                    <a:cubicBezTo>
                      <a:pt x="141" y="101"/>
                      <a:pt x="138" y="113"/>
                      <a:pt x="125" y="116"/>
                    </a:cubicBezTo>
                    <a:cubicBezTo>
                      <a:pt x="118" y="118"/>
                      <a:pt x="103" y="122"/>
                      <a:pt x="95" y="93"/>
                    </a:cubicBezTo>
                    <a:cubicBezTo>
                      <a:pt x="86" y="56"/>
                      <a:pt x="86" y="56"/>
                      <a:pt x="86" y="56"/>
                    </a:cubicBezTo>
                    <a:lnTo>
                      <a:pt x="127" y="46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32" name="Freeform 29"/>
              <p:cNvSpPr>
                <a:spLocks noEditPoints="1"/>
              </p:cNvSpPr>
              <p:nvPr/>
            </p:nvSpPr>
            <p:spPr bwMode="auto">
              <a:xfrm>
                <a:off x="10398071" y="6784760"/>
                <a:ext cx="98970" cy="113703"/>
              </a:xfrm>
              <a:custGeom>
                <a:avLst/>
                <a:gdLst>
                  <a:gd name="T0" fmla="*/ 77 w 153"/>
                  <a:gd name="T1" fmla="*/ 0 h 187"/>
                  <a:gd name="T2" fmla="*/ 0 w 153"/>
                  <a:gd name="T3" fmla="*/ 93 h 187"/>
                  <a:gd name="T4" fmla="*/ 76 w 153"/>
                  <a:gd name="T5" fmla="*/ 187 h 187"/>
                  <a:gd name="T6" fmla="*/ 153 w 153"/>
                  <a:gd name="T7" fmla="*/ 94 h 187"/>
                  <a:gd name="T8" fmla="*/ 77 w 153"/>
                  <a:gd name="T9" fmla="*/ 0 h 187"/>
                  <a:gd name="T10" fmla="*/ 76 w 153"/>
                  <a:gd name="T11" fmla="*/ 146 h 187"/>
                  <a:gd name="T12" fmla="*/ 26 w 153"/>
                  <a:gd name="T13" fmla="*/ 93 h 187"/>
                  <a:gd name="T14" fmla="*/ 77 w 153"/>
                  <a:gd name="T15" fmla="*/ 41 h 187"/>
                  <a:gd name="T16" fmla="*/ 127 w 153"/>
                  <a:gd name="T17" fmla="*/ 94 h 187"/>
                  <a:gd name="T18" fmla="*/ 76 w 153"/>
                  <a:gd name="T19" fmla="*/ 146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3" h="187">
                    <a:moveTo>
                      <a:pt x="77" y="0"/>
                    </a:moveTo>
                    <a:cubicBezTo>
                      <a:pt x="9" y="0"/>
                      <a:pt x="0" y="68"/>
                      <a:pt x="0" y="93"/>
                    </a:cubicBezTo>
                    <a:cubicBezTo>
                      <a:pt x="0" y="119"/>
                      <a:pt x="8" y="186"/>
                      <a:pt x="76" y="187"/>
                    </a:cubicBezTo>
                    <a:cubicBezTo>
                      <a:pt x="144" y="187"/>
                      <a:pt x="153" y="120"/>
                      <a:pt x="153" y="94"/>
                    </a:cubicBezTo>
                    <a:cubicBezTo>
                      <a:pt x="153" y="68"/>
                      <a:pt x="145" y="1"/>
                      <a:pt x="77" y="0"/>
                    </a:cubicBezTo>
                    <a:close/>
                    <a:moveTo>
                      <a:pt x="76" y="146"/>
                    </a:moveTo>
                    <a:cubicBezTo>
                      <a:pt x="36" y="146"/>
                      <a:pt x="26" y="115"/>
                      <a:pt x="26" y="93"/>
                    </a:cubicBezTo>
                    <a:cubicBezTo>
                      <a:pt x="26" y="71"/>
                      <a:pt x="36" y="41"/>
                      <a:pt x="77" y="41"/>
                    </a:cubicBezTo>
                    <a:cubicBezTo>
                      <a:pt x="118" y="41"/>
                      <a:pt x="128" y="72"/>
                      <a:pt x="127" y="94"/>
                    </a:cubicBezTo>
                    <a:cubicBezTo>
                      <a:pt x="127" y="116"/>
                      <a:pt x="117" y="146"/>
                      <a:pt x="76" y="146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33" name="Freeform 30"/>
              <p:cNvSpPr>
                <a:spLocks noEditPoints="1"/>
              </p:cNvSpPr>
              <p:nvPr/>
            </p:nvSpPr>
            <p:spPr bwMode="auto">
              <a:xfrm>
                <a:off x="10367143" y="6913039"/>
                <a:ext cx="120619" cy="116618"/>
              </a:xfrm>
              <a:custGeom>
                <a:avLst/>
                <a:gdLst>
                  <a:gd name="T0" fmla="*/ 33 w 184"/>
                  <a:gd name="T1" fmla="*/ 38 h 184"/>
                  <a:gd name="T2" fmla="*/ 88 w 184"/>
                  <a:gd name="T3" fmla="*/ 53 h 184"/>
                  <a:gd name="T4" fmla="*/ 77 w 184"/>
                  <a:gd name="T5" fmla="*/ 94 h 184"/>
                  <a:gd name="T6" fmla="*/ 42 w 184"/>
                  <a:gd name="T7" fmla="*/ 116 h 184"/>
                  <a:gd name="T8" fmla="*/ 12 w 184"/>
                  <a:gd name="T9" fmla="*/ 113 h 184"/>
                  <a:gd name="T10" fmla="*/ 0 w 184"/>
                  <a:gd name="T11" fmla="*/ 156 h 184"/>
                  <a:gd name="T12" fmla="*/ 4 w 184"/>
                  <a:gd name="T13" fmla="*/ 157 h 184"/>
                  <a:gd name="T14" fmla="*/ 34 w 184"/>
                  <a:gd name="T15" fmla="*/ 156 h 184"/>
                  <a:gd name="T16" fmla="*/ 76 w 184"/>
                  <a:gd name="T17" fmla="*/ 143 h 184"/>
                  <a:gd name="T18" fmla="*/ 102 w 184"/>
                  <a:gd name="T19" fmla="*/ 181 h 184"/>
                  <a:gd name="T20" fmla="*/ 158 w 184"/>
                  <a:gd name="T21" fmla="*/ 133 h 184"/>
                  <a:gd name="T22" fmla="*/ 184 w 184"/>
                  <a:gd name="T23" fmla="*/ 39 h 184"/>
                  <a:gd name="T24" fmla="*/ 44 w 184"/>
                  <a:gd name="T25" fmla="*/ 0 h 184"/>
                  <a:gd name="T26" fmla="*/ 33 w 184"/>
                  <a:gd name="T27" fmla="*/ 38 h 184"/>
                  <a:gd name="T28" fmla="*/ 99 w 184"/>
                  <a:gd name="T29" fmla="*/ 106 h 184"/>
                  <a:gd name="T30" fmla="*/ 112 w 184"/>
                  <a:gd name="T31" fmla="*/ 60 h 184"/>
                  <a:gd name="T32" fmla="*/ 149 w 184"/>
                  <a:gd name="T33" fmla="*/ 70 h 184"/>
                  <a:gd name="T34" fmla="*/ 136 w 184"/>
                  <a:gd name="T35" fmla="*/ 119 h 184"/>
                  <a:gd name="T36" fmla="*/ 110 w 184"/>
                  <a:gd name="T37" fmla="*/ 141 h 184"/>
                  <a:gd name="T38" fmla="*/ 99 w 184"/>
                  <a:gd name="T39" fmla="*/ 106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4" h="184">
                    <a:moveTo>
                      <a:pt x="33" y="38"/>
                    </a:moveTo>
                    <a:cubicBezTo>
                      <a:pt x="88" y="53"/>
                      <a:pt x="88" y="53"/>
                      <a:pt x="88" y="53"/>
                    </a:cubicBezTo>
                    <a:cubicBezTo>
                      <a:pt x="77" y="94"/>
                      <a:pt x="77" y="94"/>
                      <a:pt x="77" y="94"/>
                    </a:cubicBezTo>
                    <a:cubicBezTo>
                      <a:pt x="69" y="122"/>
                      <a:pt x="61" y="122"/>
                      <a:pt x="42" y="116"/>
                    </a:cubicBezTo>
                    <a:cubicBezTo>
                      <a:pt x="27" y="112"/>
                      <a:pt x="20" y="112"/>
                      <a:pt x="12" y="113"/>
                    </a:cubicBezTo>
                    <a:cubicBezTo>
                      <a:pt x="0" y="156"/>
                      <a:pt x="0" y="156"/>
                      <a:pt x="0" y="156"/>
                    </a:cubicBezTo>
                    <a:cubicBezTo>
                      <a:pt x="4" y="157"/>
                      <a:pt x="4" y="157"/>
                      <a:pt x="4" y="157"/>
                    </a:cubicBezTo>
                    <a:cubicBezTo>
                      <a:pt x="9" y="149"/>
                      <a:pt x="14" y="151"/>
                      <a:pt x="34" y="156"/>
                    </a:cubicBezTo>
                    <a:cubicBezTo>
                      <a:pt x="60" y="164"/>
                      <a:pt x="67" y="157"/>
                      <a:pt x="76" y="143"/>
                    </a:cubicBezTo>
                    <a:cubicBezTo>
                      <a:pt x="76" y="162"/>
                      <a:pt x="86" y="177"/>
                      <a:pt x="102" y="181"/>
                    </a:cubicBezTo>
                    <a:cubicBezTo>
                      <a:pt x="114" y="184"/>
                      <a:pt x="144" y="183"/>
                      <a:pt x="158" y="133"/>
                    </a:cubicBezTo>
                    <a:cubicBezTo>
                      <a:pt x="184" y="39"/>
                      <a:pt x="184" y="39"/>
                      <a:pt x="184" y="39"/>
                    </a:cubicBezTo>
                    <a:cubicBezTo>
                      <a:pt x="44" y="0"/>
                      <a:pt x="44" y="0"/>
                      <a:pt x="44" y="0"/>
                    </a:cubicBezTo>
                    <a:lnTo>
                      <a:pt x="33" y="38"/>
                    </a:lnTo>
                    <a:close/>
                    <a:moveTo>
                      <a:pt x="99" y="106"/>
                    </a:moveTo>
                    <a:cubicBezTo>
                      <a:pt x="112" y="60"/>
                      <a:pt x="112" y="60"/>
                      <a:pt x="112" y="60"/>
                    </a:cubicBezTo>
                    <a:cubicBezTo>
                      <a:pt x="149" y="70"/>
                      <a:pt x="149" y="70"/>
                      <a:pt x="149" y="70"/>
                    </a:cubicBezTo>
                    <a:cubicBezTo>
                      <a:pt x="136" y="119"/>
                      <a:pt x="136" y="119"/>
                      <a:pt x="136" y="119"/>
                    </a:cubicBezTo>
                    <a:cubicBezTo>
                      <a:pt x="129" y="142"/>
                      <a:pt x="117" y="143"/>
                      <a:pt x="110" y="141"/>
                    </a:cubicBezTo>
                    <a:cubicBezTo>
                      <a:pt x="96" y="137"/>
                      <a:pt x="93" y="126"/>
                      <a:pt x="99" y="106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34" name="Freeform 31"/>
              <p:cNvSpPr>
                <a:spLocks noEditPoints="1"/>
              </p:cNvSpPr>
              <p:nvPr/>
            </p:nvSpPr>
            <p:spPr bwMode="auto">
              <a:xfrm>
                <a:off x="10305287" y="7017995"/>
                <a:ext cx="139175" cy="145772"/>
              </a:xfrm>
              <a:custGeom>
                <a:avLst/>
                <a:gdLst>
                  <a:gd name="T0" fmla="*/ 154 w 213"/>
                  <a:gd name="T1" fmla="*/ 34 h 229"/>
                  <a:gd name="T2" fmla="*/ 41 w 213"/>
                  <a:gd name="T3" fmla="*/ 76 h 229"/>
                  <a:gd name="T4" fmla="*/ 59 w 213"/>
                  <a:gd name="T5" fmla="*/ 195 h 229"/>
                  <a:gd name="T6" fmla="*/ 172 w 213"/>
                  <a:gd name="T7" fmla="*/ 154 h 229"/>
                  <a:gd name="T8" fmla="*/ 154 w 213"/>
                  <a:gd name="T9" fmla="*/ 34 h 229"/>
                  <a:gd name="T10" fmla="*/ 150 w 213"/>
                  <a:gd name="T11" fmla="*/ 140 h 229"/>
                  <a:gd name="T12" fmla="*/ 80 w 213"/>
                  <a:gd name="T13" fmla="*/ 160 h 229"/>
                  <a:gd name="T14" fmla="*/ 63 w 213"/>
                  <a:gd name="T15" fmla="*/ 89 h 229"/>
                  <a:gd name="T16" fmla="*/ 133 w 213"/>
                  <a:gd name="T17" fmla="*/ 69 h 229"/>
                  <a:gd name="T18" fmla="*/ 150 w 213"/>
                  <a:gd name="T19" fmla="*/ 140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229">
                    <a:moveTo>
                      <a:pt x="154" y="34"/>
                    </a:moveTo>
                    <a:cubicBezTo>
                      <a:pt x="95" y="0"/>
                      <a:pt x="54" y="54"/>
                      <a:pt x="41" y="76"/>
                    </a:cubicBezTo>
                    <a:cubicBezTo>
                      <a:pt x="28" y="98"/>
                      <a:pt x="0" y="160"/>
                      <a:pt x="59" y="195"/>
                    </a:cubicBezTo>
                    <a:cubicBezTo>
                      <a:pt x="118" y="229"/>
                      <a:pt x="159" y="176"/>
                      <a:pt x="172" y="154"/>
                    </a:cubicBezTo>
                    <a:cubicBezTo>
                      <a:pt x="185" y="131"/>
                      <a:pt x="213" y="69"/>
                      <a:pt x="154" y="34"/>
                    </a:cubicBezTo>
                    <a:close/>
                    <a:moveTo>
                      <a:pt x="150" y="140"/>
                    </a:moveTo>
                    <a:cubicBezTo>
                      <a:pt x="139" y="159"/>
                      <a:pt x="115" y="181"/>
                      <a:pt x="80" y="160"/>
                    </a:cubicBezTo>
                    <a:cubicBezTo>
                      <a:pt x="45" y="139"/>
                      <a:pt x="52" y="107"/>
                      <a:pt x="63" y="89"/>
                    </a:cubicBezTo>
                    <a:cubicBezTo>
                      <a:pt x="74" y="70"/>
                      <a:pt x="98" y="49"/>
                      <a:pt x="133" y="69"/>
                    </a:cubicBezTo>
                    <a:cubicBezTo>
                      <a:pt x="168" y="90"/>
                      <a:pt x="161" y="122"/>
                      <a:pt x="150" y="140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35" name="Freeform 32"/>
              <p:cNvSpPr>
                <a:spLocks/>
              </p:cNvSpPr>
              <p:nvPr/>
            </p:nvSpPr>
            <p:spPr bwMode="auto">
              <a:xfrm>
                <a:off x="10221780" y="7125867"/>
                <a:ext cx="136084" cy="122448"/>
              </a:xfrm>
              <a:custGeom>
                <a:avLst/>
                <a:gdLst>
                  <a:gd name="T0" fmla="*/ 111 w 208"/>
                  <a:gd name="T1" fmla="*/ 83 h 196"/>
                  <a:gd name="T2" fmla="*/ 94 w 208"/>
                  <a:gd name="T3" fmla="*/ 95 h 196"/>
                  <a:gd name="T4" fmla="*/ 56 w 208"/>
                  <a:gd name="T5" fmla="*/ 107 h 196"/>
                  <a:gd name="T6" fmla="*/ 72 w 208"/>
                  <a:gd name="T7" fmla="*/ 65 h 196"/>
                  <a:gd name="T8" fmla="*/ 118 w 208"/>
                  <a:gd name="T9" fmla="*/ 53 h 196"/>
                  <a:gd name="T10" fmla="*/ 145 w 208"/>
                  <a:gd name="T11" fmla="*/ 26 h 196"/>
                  <a:gd name="T12" fmla="*/ 52 w 208"/>
                  <a:gd name="T13" fmla="*/ 49 h 196"/>
                  <a:gd name="T14" fmla="*/ 31 w 208"/>
                  <a:gd name="T15" fmla="*/ 137 h 196"/>
                  <a:gd name="T16" fmla="*/ 95 w 208"/>
                  <a:gd name="T17" fmla="*/ 129 h 196"/>
                  <a:gd name="T18" fmla="*/ 134 w 208"/>
                  <a:gd name="T19" fmla="*/ 102 h 196"/>
                  <a:gd name="T20" fmla="*/ 160 w 208"/>
                  <a:gd name="T21" fmla="*/ 99 h 196"/>
                  <a:gd name="T22" fmla="*/ 148 w 208"/>
                  <a:gd name="T23" fmla="*/ 135 h 196"/>
                  <a:gd name="T24" fmla="*/ 104 w 208"/>
                  <a:gd name="T25" fmla="*/ 147 h 196"/>
                  <a:gd name="T26" fmla="*/ 76 w 208"/>
                  <a:gd name="T27" fmla="*/ 174 h 196"/>
                  <a:gd name="T28" fmla="*/ 163 w 208"/>
                  <a:gd name="T29" fmla="*/ 155 h 196"/>
                  <a:gd name="T30" fmla="*/ 185 w 208"/>
                  <a:gd name="T31" fmla="*/ 71 h 196"/>
                  <a:gd name="T32" fmla="*/ 111 w 208"/>
                  <a:gd name="T33" fmla="*/ 83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08" h="196">
                    <a:moveTo>
                      <a:pt x="111" y="83"/>
                    </a:moveTo>
                    <a:cubicBezTo>
                      <a:pt x="94" y="95"/>
                      <a:pt x="94" y="95"/>
                      <a:pt x="94" y="95"/>
                    </a:cubicBezTo>
                    <a:cubicBezTo>
                      <a:pt x="77" y="107"/>
                      <a:pt x="64" y="115"/>
                      <a:pt x="56" y="107"/>
                    </a:cubicBezTo>
                    <a:cubicBezTo>
                      <a:pt x="45" y="96"/>
                      <a:pt x="58" y="79"/>
                      <a:pt x="72" y="65"/>
                    </a:cubicBezTo>
                    <a:cubicBezTo>
                      <a:pt x="97" y="40"/>
                      <a:pt x="112" y="48"/>
                      <a:pt x="118" y="53"/>
                    </a:cubicBezTo>
                    <a:cubicBezTo>
                      <a:pt x="145" y="26"/>
                      <a:pt x="145" y="26"/>
                      <a:pt x="145" y="26"/>
                    </a:cubicBezTo>
                    <a:cubicBezTo>
                      <a:pt x="133" y="13"/>
                      <a:pt x="103" y="0"/>
                      <a:pt x="52" y="49"/>
                    </a:cubicBezTo>
                    <a:cubicBezTo>
                      <a:pt x="40" y="61"/>
                      <a:pt x="0" y="106"/>
                      <a:pt x="31" y="137"/>
                    </a:cubicBezTo>
                    <a:cubicBezTo>
                      <a:pt x="49" y="155"/>
                      <a:pt x="72" y="144"/>
                      <a:pt x="95" y="129"/>
                    </a:cubicBezTo>
                    <a:cubicBezTo>
                      <a:pt x="134" y="102"/>
                      <a:pt x="134" y="102"/>
                      <a:pt x="134" y="102"/>
                    </a:cubicBezTo>
                    <a:cubicBezTo>
                      <a:pt x="141" y="98"/>
                      <a:pt x="152" y="91"/>
                      <a:pt x="160" y="99"/>
                    </a:cubicBezTo>
                    <a:cubicBezTo>
                      <a:pt x="169" y="108"/>
                      <a:pt x="159" y="124"/>
                      <a:pt x="148" y="135"/>
                    </a:cubicBezTo>
                    <a:cubicBezTo>
                      <a:pt x="123" y="159"/>
                      <a:pt x="109" y="151"/>
                      <a:pt x="104" y="147"/>
                    </a:cubicBezTo>
                    <a:cubicBezTo>
                      <a:pt x="76" y="174"/>
                      <a:pt x="76" y="174"/>
                      <a:pt x="76" y="174"/>
                    </a:cubicBezTo>
                    <a:cubicBezTo>
                      <a:pt x="89" y="187"/>
                      <a:pt x="121" y="196"/>
                      <a:pt x="163" y="155"/>
                    </a:cubicBezTo>
                    <a:cubicBezTo>
                      <a:pt x="208" y="111"/>
                      <a:pt x="196" y="82"/>
                      <a:pt x="185" y="71"/>
                    </a:cubicBezTo>
                    <a:cubicBezTo>
                      <a:pt x="163" y="48"/>
                      <a:pt x="137" y="65"/>
                      <a:pt x="111" y="83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36" name="Freeform 33"/>
              <p:cNvSpPr>
                <a:spLocks/>
              </p:cNvSpPr>
              <p:nvPr/>
            </p:nvSpPr>
            <p:spPr bwMode="auto">
              <a:xfrm>
                <a:off x="10184666" y="7198752"/>
                <a:ext cx="74227" cy="90380"/>
              </a:xfrm>
              <a:custGeom>
                <a:avLst/>
                <a:gdLst>
                  <a:gd name="T0" fmla="*/ 0 w 83"/>
                  <a:gd name="T1" fmla="*/ 16 h 101"/>
                  <a:gd name="T2" fmla="*/ 59 w 83"/>
                  <a:gd name="T3" fmla="*/ 101 h 101"/>
                  <a:gd name="T4" fmla="*/ 83 w 83"/>
                  <a:gd name="T5" fmla="*/ 85 h 101"/>
                  <a:gd name="T6" fmla="*/ 24 w 83"/>
                  <a:gd name="T7" fmla="*/ 0 h 101"/>
                  <a:gd name="T8" fmla="*/ 0 w 83"/>
                  <a:gd name="T9" fmla="*/ 16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01">
                    <a:moveTo>
                      <a:pt x="0" y="16"/>
                    </a:moveTo>
                    <a:lnTo>
                      <a:pt x="59" y="101"/>
                    </a:lnTo>
                    <a:lnTo>
                      <a:pt x="83" y="85"/>
                    </a:lnTo>
                    <a:lnTo>
                      <a:pt x="24" y="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37" name="Freeform 34"/>
              <p:cNvSpPr>
                <a:spLocks/>
              </p:cNvSpPr>
              <p:nvPr/>
            </p:nvSpPr>
            <p:spPr bwMode="auto">
              <a:xfrm>
                <a:off x="10076419" y="7222076"/>
                <a:ext cx="126804" cy="122448"/>
              </a:xfrm>
              <a:custGeom>
                <a:avLst/>
                <a:gdLst>
                  <a:gd name="T0" fmla="*/ 112 w 194"/>
                  <a:gd name="T1" fmla="*/ 82 h 192"/>
                  <a:gd name="T2" fmla="*/ 92 w 194"/>
                  <a:gd name="T3" fmla="*/ 87 h 192"/>
                  <a:gd name="T4" fmla="*/ 52 w 194"/>
                  <a:gd name="T5" fmla="*/ 86 h 192"/>
                  <a:gd name="T6" fmla="*/ 81 w 194"/>
                  <a:gd name="T7" fmla="*/ 52 h 192"/>
                  <a:gd name="T8" fmla="*/ 128 w 194"/>
                  <a:gd name="T9" fmla="*/ 56 h 192"/>
                  <a:gd name="T10" fmla="*/ 163 w 194"/>
                  <a:gd name="T11" fmla="*/ 39 h 192"/>
                  <a:gd name="T12" fmla="*/ 68 w 194"/>
                  <a:gd name="T13" fmla="*/ 30 h 192"/>
                  <a:gd name="T14" fmla="*/ 19 w 194"/>
                  <a:gd name="T15" fmla="*/ 106 h 192"/>
                  <a:gd name="T16" fmla="*/ 81 w 194"/>
                  <a:gd name="T17" fmla="*/ 120 h 192"/>
                  <a:gd name="T18" fmla="*/ 128 w 194"/>
                  <a:gd name="T19" fmla="*/ 108 h 192"/>
                  <a:gd name="T20" fmla="*/ 153 w 194"/>
                  <a:gd name="T21" fmla="*/ 113 h 192"/>
                  <a:gd name="T22" fmla="*/ 130 w 194"/>
                  <a:gd name="T23" fmla="*/ 143 h 192"/>
                  <a:gd name="T24" fmla="*/ 84 w 194"/>
                  <a:gd name="T25" fmla="*/ 140 h 192"/>
                  <a:gd name="T26" fmla="*/ 49 w 194"/>
                  <a:gd name="T27" fmla="*/ 156 h 192"/>
                  <a:gd name="T28" fmla="*/ 138 w 194"/>
                  <a:gd name="T29" fmla="*/ 167 h 192"/>
                  <a:gd name="T30" fmla="*/ 186 w 194"/>
                  <a:gd name="T31" fmla="*/ 95 h 192"/>
                  <a:gd name="T32" fmla="*/ 112 w 194"/>
                  <a:gd name="T33" fmla="*/ 8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94" h="192">
                    <a:moveTo>
                      <a:pt x="112" y="82"/>
                    </a:moveTo>
                    <a:cubicBezTo>
                      <a:pt x="92" y="87"/>
                      <a:pt x="92" y="87"/>
                      <a:pt x="92" y="87"/>
                    </a:cubicBezTo>
                    <a:cubicBezTo>
                      <a:pt x="72" y="93"/>
                      <a:pt x="57" y="96"/>
                      <a:pt x="52" y="86"/>
                    </a:cubicBezTo>
                    <a:cubicBezTo>
                      <a:pt x="46" y="72"/>
                      <a:pt x="64" y="60"/>
                      <a:pt x="81" y="52"/>
                    </a:cubicBezTo>
                    <a:cubicBezTo>
                      <a:pt x="113" y="37"/>
                      <a:pt x="125" y="48"/>
                      <a:pt x="128" y="56"/>
                    </a:cubicBezTo>
                    <a:cubicBezTo>
                      <a:pt x="163" y="39"/>
                      <a:pt x="163" y="39"/>
                      <a:pt x="163" y="39"/>
                    </a:cubicBezTo>
                    <a:cubicBezTo>
                      <a:pt x="156" y="23"/>
                      <a:pt x="132" y="0"/>
                      <a:pt x="68" y="30"/>
                    </a:cubicBezTo>
                    <a:cubicBezTo>
                      <a:pt x="52" y="38"/>
                      <a:pt x="0" y="66"/>
                      <a:pt x="19" y="106"/>
                    </a:cubicBezTo>
                    <a:cubicBezTo>
                      <a:pt x="30" y="129"/>
                      <a:pt x="55" y="126"/>
                      <a:pt x="81" y="120"/>
                    </a:cubicBezTo>
                    <a:cubicBezTo>
                      <a:pt x="128" y="108"/>
                      <a:pt x="128" y="108"/>
                      <a:pt x="128" y="108"/>
                    </a:cubicBezTo>
                    <a:cubicBezTo>
                      <a:pt x="136" y="105"/>
                      <a:pt x="148" y="102"/>
                      <a:pt x="153" y="113"/>
                    </a:cubicBezTo>
                    <a:cubicBezTo>
                      <a:pt x="158" y="125"/>
                      <a:pt x="144" y="136"/>
                      <a:pt x="130" y="143"/>
                    </a:cubicBezTo>
                    <a:cubicBezTo>
                      <a:pt x="98" y="158"/>
                      <a:pt x="88" y="145"/>
                      <a:pt x="84" y="140"/>
                    </a:cubicBezTo>
                    <a:cubicBezTo>
                      <a:pt x="49" y="156"/>
                      <a:pt x="49" y="156"/>
                      <a:pt x="49" y="156"/>
                    </a:cubicBezTo>
                    <a:cubicBezTo>
                      <a:pt x="57" y="172"/>
                      <a:pt x="84" y="192"/>
                      <a:pt x="138" y="167"/>
                    </a:cubicBezTo>
                    <a:cubicBezTo>
                      <a:pt x="194" y="140"/>
                      <a:pt x="193" y="109"/>
                      <a:pt x="186" y="95"/>
                    </a:cubicBezTo>
                    <a:cubicBezTo>
                      <a:pt x="173" y="66"/>
                      <a:pt x="143" y="74"/>
                      <a:pt x="112" y="82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38" name="Freeform 35"/>
              <p:cNvSpPr>
                <a:spLocks/>
              </p:cNvSpPr>
              <p:nvPr/>
            </p:nvSpPr>
            <p:spPr bwMode="auto">
              <a:xfrm>
                <a:off x="9887757" y="7283301"/>
                <a:ext cx="105156" cy="96209"/>
              </a:xfrm>
              <a:custGeom>
                <a:avLst/>
                <a:gdLst>
                  <a:gd name="T0" fmla="*/ 80 w 161"/>
                  <a:gd name="T1" fmla="*/ 27 h 157"/>
                  <a:gd name="T2" fmla="*/ 122 w 161"/>
                  <a:gd name="T3" fmla="*/ 50 h 157"/>
                  <a:gd name="T4" fmla="*/ 161 w 161"/>
                  <a:gd name="T5" fmla="*/ 48 h 157"/>
                  <a:gd name="T6" fmla="*/ 76 w 161"/>
                  <a:gd name="T7" fmla="*/ 2 h 157"/>
                  <a:gd name="T8" fmla="*/ 2 w 161"/>
                  <a:gd name="T9" fmla="*/ 52 h 157"/>
                  <a:gd name="T10" fmla="*/ 53 w 161"/>
                  <a:gd name="T11" fmla="*/ 90 h 157"/>
                  <a:gd name="T12" fmla="*/ 101 w 161"/>
                  <a:gd name="T13" fmla="*/ 97 h 157"/>
                  <a:gd name="T14" fmla="*/ 122 w 161"/>
                  <a:gd name="T15" fmla="*/ 112 h 157"/>
                  <a:gd name="T16" fmla="*/ 89 w 161"/>
                  <a:gd name="T17" fmla="*/ 130 h 157"/>
                  <a:gd name="T18" fmla="*/ 48 w 161"/>
                  <a:gd name="T19" fmla="*/ 109 h 157"/>
                  <a:gd name="T20" fmla="*/ 10 w 161"/>
                  <a:gd name="T21" fmla="*/ 111 h 157"/>
                  <a:gd name="T22" fmla="*/ 87 w 161"/>
                  <a:gd name="T23" fmla="*/ 155 h 157"/>
                  <a:gd name="T24" fmla="*/ 160 w 161"/>
                  <a:gd name="T25" fmla="*/ 108 h 157"/>
                  <a:gd name="T26" fmla="*/ 97 w 161"/>
                  <a:gd name="T27" fmla="*/ 67 h 157"/>
                  <a:gd name="T28" fmla="*/ 76 w 161"/>
                  <a:gd name="T29" fmla="*/ 64 h 157"/>
                  <a:gd name="T30" fmla="*/ 40 w 161"/>
                  <a:gd name="T31" fmla="*/ 48 h 157"/>
                  <a:gd name="T32" fmla="*/ 80 w 161"/>
                  <a:gd name="T33" fmla="*/ 2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61" h="157">
                    <a:moveTo>
                      <a:pt x="80" y="27"/>
                    </a:moveTo>
                    <a:cubicBezTo>
                      <a:pt x="115" y="26"/>
                      <a:pt x="121" y="41"/>
                      <a:pt x="122" y="50"/>
                    </a:cubicBezTo>
                    <a:cubicBezTo>
                      <a:pt x="161" y="48"/>
                      <a:pt x="161" y="48"/>
                      <a:pt x="161" y="48"/>
                    </a:cubicBezTo>
                    <a:cubicBezTo>
                      <a:pt x="160" y="30"/>
                      <a:pt x="147" y="0"/>
                      <a:pt x="76" y="2"/>
                    </a:cubicBezTo>
                    <a:cubicBezTo>
                      <a:pt x="59" y="3"/>
                      <a:pt x="0" y="9"/>
                      <a:pt x="2" y="52"/>
                    </a:cubicBezTo>
                    <a:cubicBezTo>
                      <a:pt x="2" y="78"/>
                      <a:pt x="27" y="86"/>
                      <a:pt x="53" y="90"/>
                    </a:cubicBezTo>
                    <a:cubicBezTo>
                      <a:pt x="101" y="97"/>
                      <a:pt x="101" y="97"/>
                      <a:pt x="101" y="97"/>
                    </a:cubicBezTo>
                    <a:cubicBezTo>
                      <a:pt x="109" y="98"/>
                      <a:pt x="122" y="100"/>
                      <a:pt x="122" y="112"/>
                    </a:cubicBezTo>
                    <a:cubicBezTo>
                      <a:pt x="122" y="125"/>
                      <a:pt x="104" y="129"/>
                      <a:pt x="89" y="130"/>
                    </a:cubicBezTo>
                    <a:cubicBezTo>
                      <a:pt x="53" y="131"/>
                      <a:pt x="50" y="116"/>
                      <a:pt x="48" y="109"/>
                    </a:cubicBezTo>
                    <a:cubicBezTo>
                      <a:pt x="10" y="111"/>
                      <a:pt x="10" y="111"/>
                      <a:pt x="10" y="111"/>
                    </a:cubicBezTo>
                    <a:cubicBezTo>
                      <a:pt x="10" y="128"/>
                      <a:pt x="27" y="157"/>
                      <a:pt x="87" y="155"/>
                    </a:cubicBezTo>
                    <a:cubicBezTo>
                      <a:pt x="149" y="153"/>
                      <a:pt x="160" y="124"/>
                      <a:pt x="160" y="108"/>
                    </a:cubicBezTo>
                    <a:cubicBezTo>
                      <a:pt x="159" y="76"/>
                      <a:pt x="128" y="72"/>
                      <a:pt x="97" y="67"/>
                    </a:cubicBezTo>
                    <a:cubicBezTo>
                      <a:pt x="76" y="64"/>
                      <a:pt x="76" y="64"/>
                      <a:pt x="76" y="64"/>
                    </a:cubicBezTo>
                    <a:cubicBezTo>
                      <a:pt x="55" y="61"/>
                      <a:pt x="41" y="59"/>
                      <a:pt x="40" y="48"/>
                    </a:cubicBezTo>
                    <a:cubicBezTo>
                      <a:pt x="40" y="32"/>
                      <a:pt x="61" y="28"/>
                      <a:pt x="80" y="27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39" name="Freeform 36"/>
              <p:cNvSpPr>
                <a:spLocks noEditPoints="1"/>
              </p:cNvSpPr>
              <p:nvPr/>
            </p:nvSpPr>
            <p:spPr bwMode="auto">
              <a:xfrm>
                <a:off x="9736210" y="7262892"/>
                <a:ext cx="142269" cy="113703"/>
              </a:xfrm>
              <a:custGeom>
                <a:avLst/>
                <a:gdLst>
                  <a:gd name="T0" fmla="*/ 123 w 212"/>
                  <a:gd name="T1" fmla="*/ 12 h 174"/>
                  <a:gd name="T2" fmla="*/ 15 w 212"/>
                  <a:gd name="T3" fmla="*/ 66 h 174"/>
                  <a:gd name="T4" fmla="*/ 89 w 212"/>
                  <a:gd name="T5" fmla="*/ 161 h 174"/>
                  <a:gd name="T6" fmla="*/ 197 w 212"/>
                  <a:gd name="T7" fmla="*/ 108 h 174"/>
                  <a:gd name="T8" fmla="*/ 123 w 212"/>
                  <a:gd name="T9" fmla="*/ 12 h 174"/>
                  <a:gd name="T10" fmla="*/ 157 w 212"/>
                  <a:gd name="T11" fmla="*/ 99 h 174"/>
                  <a:gd name="T12" fmla="*/ 94 w 212"/>
                  <a:gd name="T13" fmla="*/ 136 h 174"/>
                  <a:gd name="T14" fmla="*/ 55 w 212"/>
                  <a:gd name="T15" fmla="*/ 75 h 174"/>
                  <a:gd name="T16" fmla="*/ 117 w 212"/>
                  <a:gd name="T17" fmla="*/ 37 h 174"/>
                  <a:gd name="T18" fmla="*/ 157 w 212"/>
                  <a:gd name="T19" fmla="*/ 99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2" h="174">
                    <a:moveTo>
                      <a:pt x="123" y="12"/>
                    </a:moveTo>
                    <a:cubicBezTo>
                      <a:pt x="98" y="7"/>
                      <a:pt x="30" y="0"/>
                      <a:pt x="15" y="66"/>
                    </a:cubicBezTo>
                    <a:cubicBezTo>
                      <a:pt x="0" y="132"/>
                      <a:pt x="64" y="156"/>
                      <a:pt x="89" y="161"/>
                    </a:cubicBezTo>
                    <a:cubicBezTo>
                      <a:pt x="114" y="167"/>
                      <a:pt x="181" y="174"/>
                      <a:pt x="197" y="108"/>
                    </a:cubicBezTo>
                    <a:cubicBezTo>
                      <a:pt x="212" y="41"/>
                      <a:pt x="148" y="18"/>
                      <a:pt x="123" y="12"/>
                    </a:cubicBezTo>
                    <a:close/>
                    <a:moveTo>
                      <a:pt x="157" y="99"/>
                    </a:moveTo>
                    <a:cubicBezTo>
                      <a:pt x="148" y="138"/>
                      <a:pt x="116" y="141"/>
                      <a:pt x="94" y="136"/>
                    </a:cubicBezTo>
                    <a:cubicBezTo>
                      <a:pt x="73" y="132"/>
                      <a:pt x="45" y="115"/>
                      <a:pt x="55" y="75"/>
                    </a:cubicBezTo>
                    <a:cubicBezTo>
                      <a:pt x="64" y="35"/>
                      <a:pt x="96" y="33"/>
                      <a:pt x="117" y="37"/>
                    </a:cubicBezTo>
                    <a:cubicBezTo>
                      <a:pt x="139" y="42"/>
                      <a:pt x="166" y="59"/>
                      <a:pt x="157" y="99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40" name="Freeform 37"/>
              <p:cNvSpPr>
                <a:spLocks/>
              </p:cNvSpPr>
              <p:nvPr/>
            </p:nvSpPr>
            <p:spPr bwMode="auto">
              <a:xfrm>
                <a:off x="9612497" y="7213330"/>
                <a:ext cx="129898" cy="113701"/>
              </a:xfrm>
              <a:custGeom>
                <a:avLst/>
                <a:gdLst>
                  <a:gd name="T0" fmla="*/ 130 w 196"/>
                  <a:gd name="T1" fmla="*/ 23 h 181"/>
                  <a:gd name="T2" fmla="*/ 31 w 196"/>
                  <a:gd name="T3" fmla="*/ 30 h 181"/>
                  <a:gd name="T4" fmla="*/ 66 w 196"/>
                  <a:gd name="T5" fmla="*/ 49 h 181"/>
                  <a:gd name="T6" fmla="*/ 117 w 196"/>
                  <a:gd name="T7" fmla="*/ 46 h 181"/>
                  <a:gd name="T8" fmla="*/ 136 w 196"/>
                  <a:gd name="T9" fmla="*/ 112 h 181"/>
                  <a:gd name="T10" fmla="*/ 69 w 196"/>
                  <a:gd name="T11" fmla="*/ 134 h 181"/>
                  <a:gd name="T12" fmla="*/ 44 w 196"/>
                  <a:gd name="T13" fmla="*/ 91 h 181"/>
                  <a:gd name="T14" fmla="*/ 8 w 196"/>
                  <a:gd name="T15" fmla="*/ 72 h 181"/>
                  <a:gd name="T16" fmla="*/ 57 w 196"/>
                  <a:gd name="T17" fmla="*/ 157 h 181"/>
                  <a:gd name="T18" fmla="*/ 172 w 196"/>
                  <a:gd name="T19" fmla="*/ 132 h 181"/>
                  <a:gd name="T20" fmla="*/ 130 w 196"/>
                  <a:gd name="T21" fmla="*/ 23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6" h="181">
                    <a:moveTo>
                      <a:pt x="130" y="23"/>
                    </a:moveTo>
                    <a:cubicBezTo>
                      <a:pt x="87" y="0"/>
                      <a:pt x="53" y="6"/>
                      <a:pt x="31" y="30"/>
                    </a:cubicBezTo>
                    <a:cubicBezTo>
                      <a:pt x="66" y="49"/>
                      <a:pt x="66" y="49"/>
                      <a:pt x="66" y="49"/>
                    </a:cubicBezTo>
                    <a:cubicBezTo>
                      <a:pt x="79" y="36"/>
                      <a:pt x="97" y="35"/>
                      <a:pt x="117" y="46"/>
                    </a:cubicBezTo>
                    <a:cubicBezTo>
                      <a:pt x="147" y="62"/>
                      <a:pt x="148" y="89"/>
                      <a:pt x="136" y="112"/>
                    </a:cubicBezTo>
                    <a:cubicBezTo>
                      <a:pt x="116" y="148"/>
                      <a:pt x="87" y="143"/>
                      <a:pt x="69" y="134"/>
                    </a:cubicBezTo>
                    <a:cubicBezTo>
                      <a:pt x="40" y="118"/>
                      <a:pt x="42" y="101"/>
                      <a:pt x="44" y="91"/>
                    </a:cubicBezTo>
                    <a:cubicBezTo>
                      <a:pt x="8" y="72"/>
                      <a:pt x="8" y="72"/>
                      <a:pt x="8" y="72"/>
                    </a:cubicBezTo>
                    <a:cubicBezTo>
                      <a:pt x="0" y="92"/>
                      <a:pt x="6" y="130"/>
                      <a:pt x="57" y="157"/>
                    </a:cubicBezTo>
                    <a:cubicBezTo>
                      <a:pt x="101" y="181"/>
                      <a:pt x="148" y="177"/>
                      <a:pt x="172" y="132"/>
                    </a:cubicBezTo>
                    <a:cubicBezTo>
                      <a:pt x="196" y="88"/>
                      <a:pt x="176" y="47"/>
                      <a:pt x="130" y="23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41" name="Freeform 38"/>
              <p:cNvSpPr>
                <a:spLocks/>
              </p:cNvSpPr>
              <p:nvPr/>
            </p:nvSpPr>
            <p:spPr bwMode="auto">
              <a:xfrm>
                <a:off x="9559919" y="7178345"/>
                <a:ext cx="77321" cy="87463"/>
              </a:xfrm>
              <a:custGeom>
                <a:avLst/>
                <a:gdLst>
                  <a:gd name="T0" fmla="*/ 64 w 86"/>
                  <a:gd name="T1" fmla="*/ 0 h 99"/>
                  <a:gd name="T2" fmla="*/ 0 w 86"/>
                  <a:gd name="T3" fmla="*/ 81 h 99"/>
                  <a:gd name="T4" fmla="*/ 22 w 86"/>
                  <a:gd name="T5" fmla="*/ 99 h 99"/>
                  <a:gd name="T6" fmla="*/ 86 w 86"/>
                  <a:gd name="T7" fmla="*/ 19 h 99"/>
                  <a:gd name="T8" fmla="*/ 64 w 86"/>
                  <a:gd name="T9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6" h="99">
                    <a:moveTo>
                      <a:pt x="64" y="0"/>
                    </a:moveTo>
                    <a:lnTo>
                      <a:pt x="0" y="81"/>
                    </a:lnTo>
                    <a:lnTo>
                      <a:pt x="22" y="99"/>
                    </a:lnTo>
                    <a:lnTo>
                      <a:pt x="86" y="19"/>
                    </a:lnTo>
                    <a:lnTo>
                      <a:pt x="64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42" name="Freeform 39"/>
              <p:cNvSpPr>
                <a:spLocks/>
              </p:cNvSpPr>
              <p:nvPr/>
            </p:nvSpPr>
            <p:spPr bwMode="auto">
              <a:xfrm>
                <a:off x="9467134" y="7099627"/>
                <a:ext cx="132992" cy="131196"/>
              </a:xfrm>
              <a:custGeom>
                <a:avLst/>
                <a:gdLst>
                  <a:gd name="T0" fmla="*/ 75 w 144"/>
                  <a:gd name="T1" fmla="*/ 0 h 147"/>
                  <a:gd name="T2" fmla="*/ 62 w 144"/>
                  <a:gd name="T3" fmla="*/ 13 h 147"/>
                  <a:gd name="T4" fmla="*/ 112 w 144"/>
                  <a:gd name="T5" fmla="*/ 69 h 147"/>
                  <a:gd name="T6" fmla="*/ 92 w 144"/>
                  <a:gd name="T7" fmla="*/ 87 h 147"/>
                  <a:gd name="T8" fmla="*/ 47 w 144"/>
                  <a:gd name="T9" fmla="*/ 37 h 147"/>
                  <a:gd name="T10" fmla="*/ 34 w 144"/>
                  <a:gd name="T11" fmla="*/ 49 h 147"/>
                  <a:gd name="T12" fmla="*/ 78 w 144"/>
                  <a:gd name="T13" fmla="*/ 99 h 147"/>
                  <a:gd name="T14" fmla="*/ 62 w 144"/>
                  <a:gd name="T15" fmla="*/ 113 h 147"/>
                  <a:gd name="T16" fmla="*/ 13 w 144"/>
                  <a:gd name="T17" fmla="*/ 59 h 147"/>
                  <a:gd name="T18" fmla="*/ 0 w 144"/>
                  <a:gd name="T19" fmla="*/ 71 h 147"/>
                  <a:gd name="T20" fmla="*/ 67 w 144"/>
                  <a:gd name="T21" fmla="*/ 147 h 147"/>
                  <a:gd name="T22" fmla="*/ 144 w 144"/>
                  <a:gd name="T23" fmla="*/ 78 h 147"/>
                  <a:gd name="T24" fmla="*/ 75 w 144"/>
                  <a:gd name="T25" fmla="*/ 0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4" h="147">
                    <a:moveTo>
                      <a:pt x="75" y="0"/>
                    </a:moveTo>
                    <a:lnTo>
                      <a:pt x="62" y="13"/>
                    </a:lnTo>
                    <a:lnTo>
                      <a:pt x="112" y="69"/>
                    </a:lnTo>
                    <a:lnTo>
                      <a:pt x="92" y="87"/>
                    </a:lnTo>
                    <a:lnTo>
                      <a:pt x="47" y="37"/>
                    </a:lnTo>
                    <a:lnTo>
                      <a:pt x="34" y="49"/>
                    </a:lnTo>
                    <a:lnTo>
                      <a:pt x="78" y="99"/>
                    </a:lnTo>
                    <a:lnTo>
                      <a:pt x="62" y="113"/>
                    </a:lnTo>
                    <a:lnTo>
                      <a:pt x="13" y="59"/>
                    </a:lnTo>
                    <a:lnTo>
                      <a:pt x="0" y="71"/>
                    </a:lnTo>
                    <a:lnTo>
                      <a:pt x="67" y="147"/>
                    </a:lnTo>
                    <a:lnTo>
                      <a:pt x="144" y="78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43" name="Freeform 40"/>
              <p:cNvSpPr>
                <a:spLocks/>
              </p:cNvSpPr>
              <p:nvPr/>
            </p:nvSpPr>
            <p:spPr bwMode="auto">
              <a:xfrm>
                <a:off x="9399092" y="7041318"/>
                <a:ext cx="114435" cy="99125"/>
              </a:xfrm>
              <a:custGeom>
                <a:avLst/>
                <a:gdLst>
                  <a:gd name="T0" fmla="*/ 125 w 125"/>
                  <a:gd name="T1" fmla="*/ 25 h 110"/>
                  <a:gd name="T2" fmla="*/ 111 w 125"/>
                  <a:gd name="T3" fmla="*/ 0 h 110"/>
                  <a:gd name="T4" fmla="*/ 37 w 125"/>
                  <a:gd name="T5" fmla="*/ 40 h 110"/>
                  <a:gd name="T6" fmla="*/ 17 w 125"/>
                  <a:gd name="T7" fmla="*/ 3 h 110"/>
                  <a:gd name="T8" fmla="*/ 0 w 125"/>
                  <a:gd name="T9" fmla="*/ 12 h 110"/>
                  <a:gd name="T10" fmla="*/ 54 w 125"/>
                  <a:gd name="T11" fmla="*/ 110 h 110"/>
                  <a:gd name="T12" fmla="*/ 70 w 125"/>
                  <a:gd name="T13" fmla="*/ 102 h 110"/>
                  <a:gd name="T14" fmla="*/ 50 w 125"/>
                  <a:gd name="T15" fmla="*/ 65 h 110"/>
                  <a:gd name="T16" fmla="*/ 125 w 125"/>
                  <a:gd name="T17" fmla="*/ 25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5" h="110">
                    <a:moveTo>
                      <a:pt x="125" y="25"/>
                    </a:moveTo>
                    <a:lnTo>
                      <a:pt x="111" y="0"/>
                    </a:lnTo>
                    <a:lnTo>
                      <a:pt x="37" y="40"/>
                    </a:lnTo>
                    <a:lnTo>
                      <a:pt x="17" y="3"/>
                    </a:lnTo>
                    <a:lnTo>
                      <a:pt x="0" y="12"/>
                    </a:lnTo>
                    <a:lnTo>
                      <a:pt x="54" y="110"/>
                    </a:lnTo>
                    <a:lnTo>
                      <a:pt x="70" y="102"/>
                    </a:lnTo>
                    <a:lnTo>
                      <a:pt x="50" y="65"/>
                    </a:lnTo>
                    <a:lnTo>
                      <a:pt x="125" y="25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44" name="Freeform 41"/>
              <p:cNvSpPr>
                <a:spLocks/>
              </p:cNvSpPr>
              <p:nvPr/>
            </p:nvSpPr>
            <p:spPr bwMode="auto">
              <a:xfrm>
                <a:off x="9358887" y="6927617"/>
                <a:ext cx="114433" cy="104956"/>
              </a:xfrm>
              <a:custGeom>
                <a:avLst/>
                <a:gdLst>
                  <a:gd name="T0" fmla="*/ 120 w 120"/>
                  <a:gd name="T1" fmla="*/ 44 h 117"/>
                  <a:gd name="T2" fmla="*/ 113 w 120"/>
                  <a:gd name="T3" fmla="*/ 17 h 117"/>
                  <a:gd name="T4" fmla="*/ 75 w 120"/>
                  <a:gd name="T5" fmla="*/ 27 h 117"/>
                  <a:gd name="T6" fmla="*/ 0 w 120"/>
                  <a:gd name="T7" fmla="*/ 0 h 117"/>
                  <a:gd name="T8" fmla="*/ 10 w 120"/>
                  <a:gd name="T9" fmla="*/ 32 h 117"/>
                  <a:gd name="T10" fmla="*/ 60 w 120"/>
                  <a:gd name="T11" fmla="*/ 46 h 117"/>
                  <a:gd name="T12" fmla="*/ 24 w 120"/>
                  <a:gd name="T13" fmla="*/ 85 h 117"/>
                  <a:gd name="T14" fmla="*/ 33 w 120"/>
                  <a:gd name="T15" fmla="*/ 117 h 117"/>
                  <a:gd name="T16" fmla="*/ 83 w 120"/>
                  <a:gd name="T17" fmla="*/ 55 h 117"/>
                  <a:gd name="T18" fmla="*/ 120 w 120"/>
                  <a:gd name="T19" fmla="*/ 44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0" h="117">
                    <a:moveTo>
                      <a:pt x="120" y="44"/>
                    </a:moveTo>
                    <a:lnTo>
                      <a:pt x="113" y="17"/>
                    </a:lnTo>
                    <a:lnTo>
                      <a:pt x="75" y="27"/>
                    </a:lnTo>
                    <a:lnTo>
                      <a:pt x="0" y="0"/>
                    </a:lnTo>
                    <a:lnTo>
                      <a:pt x="10" y="32"/>
                    </a:lnTo>
                    <a:lnTo>
                      <a:pt x="60" y="46"/>
                    </a:lnTo>
                    <a:lnTo>
                      <a:pt x="24" y="85"/>
                    </a:lnTo>
                    <a:lnTo>
                      <a:pt x="33" y="117"/>
                    </a:lnTo>
                    <a:lnTo>
                      <a:pt x="83" y="55"/>
                    </a:lnTo>
                    <a:lnTo>
                      <a:pt x="120" y="44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45" name="Freeform 42"/>
              <p:cNvSpPr>
                <a:spLocks/>
              </p:cNvSpPr>
              <p:nvPr/>
            </p:nvSpPr>
            <p:spPr bwMode="auto">
              <a:xfrm>
                <a:off x="9389815" y="6819745"/>
                <a:ext cx="34020" cy="32071"/>
              </a:xfrm>
              <a:custGeom>
                <a:avLst/>
                <a:gdLst>
                  <a:gd name="T0" fmla="*/ 9 w 51"/>
                  <a:gd name="T1" fmla="*/ 10 h 50"/>
                  <a:gd name="T2" fmla="*/ 10 w 51"/>
                  <a:gd name="T3" fmla="*/ 42 h 50"/>
                  <a:gd name="T4" fmla="*/ 42 w 51"/>
                  <a:gd name="T5" fmla="*/ 40 h 50"/>
                  <a:gd name="T6" fmla="*/ 41 w 51"/>
                  <a:gd name="T7" fmla="*/ 8 h 50"/>
                  <a:gd name="T8" fmla="*/ 9 w 51"/>
                  <a:gd name="T9" fmla="*/ 1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50">
                    <a:moveTo>
                      <a:pt x="9" y="10"/>
                    </a:moveTo>
                    <a:cubicBezTo>
                      <a:pt x="0" y="19"/>
                      <a:pt x="1" y="33"/>
                      <a:pt x="10" y="42"/>
                    </a:cubicBezTo>
                    <a:cubicBezTo>
                      <a:pt x="20" y="50"/>
                      <a:pt x="34" y="50"/>
                      <a:pt x="42" y="40"/>
                    </a:cubicBezTo>
                    <a:cubicBezTo>
                      <a:pt x="51" y="31"/>
                      <a:pt x="50" y="16"/>
                      <a:pt x="41" y="8"/>
                    </a:cubicBezTo>
                    <a:cubicBezTo>
                      <a:pt x="31" y="0"/>
                      <a:pt x="17" y="0"/>
                      <a:pt x="9" y="10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</p:grpSp>
      </p:grp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022643"/>
              </p:ext>
            </p:extLst>
          </p:nvPr>
        </p:nvGraphicFramePr>
        <p:xfrm>
          <a:off x="132098" y="865716"/>
          <a:ext cx="8808702" cy="594846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05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4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08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7004">
                <a:tc>
                  <a:txBody>
                    <a:bodyPr/>
                    <a:lstStyle/>
                    <a:p>
                      <a:r>
                        <a:rPr kumimoji="1" lang="en-US" altLang="ja-JP" sz="1800" baseline="0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1.</a:t>
                      </a:r>
                      <a:endParaRPr kumimoji="1" lang="ja-JP" altLang="en-US" sz="1800" baseline="0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8187" marR="78187" marT="41467" marB="4146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600" b="1" dirty="0">
                          <a:solidFill>
                            <a:schemeClr val="bg1"/>
                          </a:solidFill>
                          <a:latin typeface="Arial" charset="0"/>
                          <a:ea typeface="ＭＳ Ｐゴシック" pitchFamily="50" charset="-128"/>
                        </a:rPr>
                        <a:t>Leadership Position/ Advisory Role</a:t>
                      </a:r>
                      <a:endParaRPr kumimoji="1" lang="en-US" altLang="ja-JP" sz="1600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8187" marR="78187" marT="41467" marB="4146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million yen or more annually from one commercial entity</a:t>
                      </a:r>
                      <a:endParaRPr kumimoji="1" lang="en-US" altLang="ja-JP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 marL="71997" marR="35998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142">
                <a:tc>
                  <a:txBody>
                    <a:bodyPr/>
                    <a:lstStyle/>
                    <a:p>
                      <a:r>
                        <a:rPr kumimoji="1" lang="en-US" altLang="ja-JP" sz="1800" baseline="0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2.</a:t>
                      </a:r>
                      <a:endParaRPr kumimoji="1" lang="ja-JP" altLang="en-US" sz="1800" baseline="0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8187" marR="78187" marT="41467" marB="4146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ja-JP" sz="1600" b="1" dirty="0">
                          <a:solidFill>
                            <a:schemeClr val="bg1"/>
                          </a:solidFill>
                          <a:latin typeface="Arial" charset="0"/>
                          <a:ea typeface="ＭＳ Ｐゴシック" pitchFamily="50" charset="-128"/>
                        </a:rPr>
                        <a:t>Stock</a:t>
                      </a:r>
                      <a:endParaRPr kumimoji="1" lang="en-US" altLang="ja-JP" sz="1600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itchFamily="34" charset="0"/>
                      </a:endParaRPr>
                    </a:p>
                  </a:txBody>
                  <a:tcPr marL="71997" marR="35998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Profit of 1 million yen or more annually from the stock of one company/Ownership of 5% or more of total shares of one company</a:t>
                      </a:r>
                      <a:endParaRPr kumimoji="1" lang="en-US" altLang="ja-JP" sz="1600" baseline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 marL="71997" marR="35998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960">
                <a:tc>
                  <a:txBody>
                    <a:bodyPr/>
                    <a:lstStyle/>
                    <a:p>
                      <a:r>
                        <a:rPr kumimoji="1" lang="en-US" altLang="ja-JP" sz="1800" baseline="0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3.</a:t>
                      </a:r>
                      <a:endParaRPr kumimoji="1" lang="ja-JP" altLang="en-US" sz="1800" baseline="0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8187" marR="78187" marT="41467" marB="4146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ja-JP" sz="1600" b="1" dirty="0">
                          <a:solidFill>
                            <a:schemeClr val="bg1"/>
                          </a:solidFill>
                          <a:latin typeface="Arial" charset="0"/>
                          <a:ea typeface="ＭＳ Ｐゴシック" pitchFamily="50" charset="-128"/>
                        </a:rPr>
                        <a:t>Royalty</a:t>
                      </a:r>
                    </a:p>
                  </a:txBody>
                  <a:tcPr marL="71997" marR="35998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million yen or more per one loyalty/licensing fee annually</a:t>
                      </a:r>
                      <a:endParaRPr kumimoji="1" lang="en-US" altLang="ja-JP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 marL="71997" marR="35998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kumimoji="1" lang="en-US" altLang="ja-JP" sz="1800" baseline="0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</a:t>
                      </a:r>
                      <a:endParaRPr kumimoji="1" lang="ja-JP" altLang="en-US" sz="1800" baseline="0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8187" marR="78187" marT="41467" marB="4146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ja-JP" sz="1600" b="1" dirty="0">
                          <a:solidFill>
                            <a:schemeClr val="bg1"/>
                          </a:solidFill>
                          <a:latin typeface="Arial" charset="0"/>
                          <a:ea typeface="ＭＳ Ｐゴシック" pitchFamily="50" charset="-128"/>
                        </a:rPr>
                        <a:t>Lecture Fee</a:t>
                      </a:r>
                    </a:p>
                  </a:txBody>
                  <a:tcPr marL="71997" marR="35998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500 thousand yen or more annually from one commercial entity</a:t>
                      </a:r>
                      <a:endParaRPr kumimoji="1" lang="ja-JP" altLang="ja-JP" sz="1600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997" marR="35998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9440">
                <a:tc>
                  <a:txBody>
                    <a:bodyPr/>
                    <a:lstStyle/>
                    <a:p>
                      <a:r>
                        <a:rPr kumimoji="1" lang="en-US" altLang="ja-JP" sz="1800" baseline="0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5.</a:t>
                      </a:r>
                      <a:endParaRPr kumimoji="1" lang="ja-JP" altLang="en-US" sz="1800" baseline="0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8187" marR="78187" marT="41467" marB="4146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ja-JP" sz="1600" b="1" dirty="0">
                          <a:solidFill>
                            <a:schemeClr val="bg1"/>
                          </a:solidFill>
                          <a:latin typeface="Arial" charset="0"/>
                          <a:ea typeface="ＭＳ Ｐゴシック" pitchFamily="50" charset="-128"/>
                        </a:rPr>
                        <a:t>Manuscript Fee</a:t>
                      </a:r>
                      <a:endParaRPr kumimoji="1" lang="en-US" altLang="ja-JP" sz="1600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itchFamily="34" charset="0"/>
                      </a:endParaRPr>
                    </a:p>
                  </a:txBody>
                  <a:tcPr marL="71997" marR="35998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500 thousand yen or more annually from one commercial entity</a:t>
                      </a:r>
                      <a:endParaRPr kumimoji="1" lang="ja-JP" altLang="ja-JP" sz="1600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997" marR="35998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529">
                <a:tc>
                  <a:txBody>
                    <a:bodyPr/>
                    <a:lstStyle/>
                    <a:p>
                      <a:r>
                        <a:rPr kumimoji="1" lang="en-US" altLang="ja-JP" sz="1800" baseline="0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6.</a:t>
                      </a:r>
                      <a:endParaRPr kumimoji="1" lang="ja-JP" altLang="en-US" sz="1800" baseline="0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8187" marR="78187" marT="41467" marB="4146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ja-JP" sz="1600" b="1" dirty="0">
                          <a:solidFill>
                            <a:schemeClr val="bg1"/>
                          </a:solidFill>
                          <a:latin typeface="Arial" charset="0"/>
                          <a:ea typeface="ＭＳ Ｐゴシック" pitchFamily="50" charset="-128"/>
                        </a:rPr>
                        <a:t>Research Funds</a:t>
                      </a:r>
                      <a:endParaRPr kumimoji="1" lang="en-US" altLang="ja-JP" sz="1600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itchFamily="34" charset="0"/>
                      </a:endParaRPr>
                    </a:p>
                  </a:txBody>
                  <a:tcPr marL="71997" marR="35998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million yen or more annually for research work (consignment study, collaborative study or clinical trial)</a:t>
                      </a:r>
                      <a:endParaRPr kumimoji="1" lang="ja-JP" altLang="ja-JP" sz="1600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997" marR="35998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6961">
                <a:tc>
                  <a:txBody>
                    <a:bodyPr/>
                    <a:lstStyle/>
                    <a:p>
                      <a:r>
                        <a:rPr kumimoji="1" lang="en-US" altLang="ja-JP" sz="1800" baseline="0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7.</a:t>
                      </a:r>
                      <a:endParaRPr kumimoji="1" lang="ja-JP" altLang="en-US" sz="1800" baseline="0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8187" marR="78187" marT="41467" marB="4146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ja-JP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inherit"/>
                          <a:cs typeface="Arial" panose="020B0604020202020204" pitchFamily="34" charset="0"/>
                        </a:rPr>
                        <a:t>Scholarship donation</a:t>
                      </a:r>
                      <a:r>
                        <a:rPr lang="ja-JP" altLang="ja-JP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1" lang="en-US" altLang="ja-JP" sz="1600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itchFamily="34" charset="0"/>
                      </a:endParaRPr>
                    </a:p>
                  </a:txBody>
                  <a:tcPr marL="71997" marR="35998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million yen or more annually to the author or the departments (departments, fields, or laboratories) from the same commercial entity</a:t>
                      </a:r>
                      <a:endParaRPr kumimoji="1" lang="ja-JP" altLang="ja-JP" sz="1600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997" marR="35998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5606598"/>
                  </a:ext>
                </a:extLst>
              </a:tr>
              <a:tr h="585576">
                <a:tc>
                  <a:txBody>
                    <a:bodyPr/>
                    <a:lstStyle/>
                    <a:p>
                      <a:r>
                        <a:rPr kumimoji="1" lang="en-US" altLang="ja-JP" sz="1800" baseline="0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8.</a:t>
                      </a:r>
                      <a:endParaRPr kumimoji="1" lang="ja-JP" altLang="en-US" sz="1800" baseline="0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8187" marR="78187" marT="41467" marB="4146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ja-JP" sz="1600" b="1" dirty="0">
                          <a:solidFill>
                            <a:schemeClr val="bg1"/>
                          </a:solidFill>
                          <a:latin typeface="Arial" charset="0"/>
                          <a:ea typeface="ＭＳ Ｐゴシック" pitchFamily="50" charset="-128"/>
                          <a:cs typeface="Arial" panose="020B0604020202020204" pitchFamily="34" charset="0"/>
                        </a:rPr>
                        <a:t>Donation Courses </a:t>
                      </a:r>
                      <a:endParaRPr kumimoji="1" lang="en-US" altLang="ja-JP" sz="1600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itchFamily="34" charset="0"/>
                      </a:endParaRPr>
                    </a:p>
                  </a:txBody>
                  <a:tcPr marL="71997" marR="35998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million yen or more to the author or the departments (departments, fields, or laboratories) from the same commercial entity</a:t>
                      </a:r>
                      <a:endParaRPr kumimoji="1" lang="ja-JP" altLang="ja-JP" sz="1600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997" marR="35998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1895533"/>
                  </a:ext>
                </a:extLst>
              </a:tr>
              <a:tr h="585576">
                <a:tc>
                  <a:txBody>
                    <a:bodyPr/>
                    <a:lstStyle/>
                    <a:p>
                      <a:r>
                        <a:rPr kumimoji="1" lang="en-US" altLang="ja-JP" sz="1800" baseline="0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9.</a:t>
                      </a:r>
                      <a:endParaRPr kumimoji="1" lang="ja-JP" altLang="en-US" sz="1800" baseline="0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8187" marR="78187" marT="41467" marB="4146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ja-JP" sz="1600" b="1" dirty="0">
                          <a:solidFill>
                            <a:schemeClr val="bg1"/>
                          </a:solidFill>
                          <a:latin typeface="Arial" charset="0"/>
                          <a:ea typeface="ＭＳ Ｐゴシック" pitchFamily="50" charset="-128"/>
                          <a:cs typeface="Arial" panose="020B0604020202020204" pitchFamily="34" charset="0"/>
                        </a:rPr>
                        <a:t>T</a:t>
                      </a:r>
                      <a:r>
                        <a:rPr lang="en-US" altLang="ja-JP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ravel Fees, Gifts, </a:t>
                      </a:r>
                      <a:r>
                        <a:rPr lang="en-US" altLang="ja-JP" sz="16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</a:t>
                      </a:r>
                      <a:r>
                        <a:rPr lang="en-US" altLang="ja-JP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1" lang="en-US" altLang="ja-JP" sz="1600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itchFamily="34" charset="0"/>
                      </a:endParaRPr>
                    </a:p>
                  </a:txBody>
                  <a:tcPr marL="71997" marR="35998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 thousand yen or more annually from one commercial entity</a:t>
                      </a:r>
                      <a:endParaRPr kumimoji="1" lang="ja-JP" altLang="ja-JP" sz="1600" b="0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997" marR="35998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462418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382</Words>
  <Application>Microsoft Office PowerPoint</Application>
  <PresentationFormat>画面に合わせる (4:3)</PresentationFormat>
  <Paragraphs>43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ＭＳ ゴシック</vt:lpstr>
      <vt:lpstr>Arial</vt:lpstr>
      <vt:lpstr>Calibri</vt:lpstr>
      <vt:lpstr>Times New Roman</vt:lpstr>
      <vt:lpstr>Default Design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2019-11-27T10:25:21Z</cp:lastPrinted>
  <dcterms:created xsi:type="dcterms:W3CDTF">2000-09-04T17:39:07Z</dcterms:created>
  <dcterms:modified xsi:type="dcterms:W3CDTF">2024-01-30T07:42:57Z</dcterms:modified>
</cp:coreProperties>
</file>